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227"/>
  </p:handoutMasterIdLst>
  <p:sldIdLst>
    <p:sldId id="449" r:id="rId3"/>
    <p:sldId id="414" r:id="rId4"/>
    <p:sldId id="425" r:id="rId5"/>
    <p:sldId id="426" r:id="rId6"/>
    <p:sldId id="477" r:id="rId7"/>
    <p:sldId id="468" r:id="rId8"/>
    <p:sldId id="470" r:id="rId9"/>
    <p:sldId id="455" r:id="rId10"/>
    <p:sldId id="456" r:id="rId11"/>
    <p:sldId id="458" r:id="rId12"/>
    <p:sldId id="459" r:id="rId13"/>
    <p:sldId id="460" r:id="rId14"/>
    <p:sldId id="461" r:id="rId15"/>
    <p:sldId id="462" r:id="rId16"/>
    <p:sldId id="463" r:id="rId17"/>
    <p:sldId id="464" r:id="rId18"/>
    <p:sldId id="465" r:id="rId19"/>
    <p:sldId id="466" r:id="rId20"/>
    <p:sldId id="467" r:id="rId21"/>
    <p:sldId id="427" r:id="rId22"/>
    <p:sldId id="471" r:id="rId23"/>
    <p:sldId id="472"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73" r:id="rId39"/>
    <p:sldId id="256" r:id="rId40"/>
    <p:sldId id="474" r:id="rId41"/>
    <p:sldId id="475" r:id="rId42"/>
    <p:sldId id="451" r:id="rId43"/>
    <p:sldId id="452" r:id="rId44"/>
    <p:sldId id="375" r:id="rId45"/>
    <p:sldId id="376" r:id="rId46"/>
    <p:sldId id="377" r:id="rId47"/>
    <p:sldId id="379" r:id="rId48"/>
    <p:sldId id="380" r:id="rId49"/>
    <p:sldId id="381" r:id="rId50"/>
    <p:sldId id="382" r:id="rId51"/>
    <p:sldId id="384" r:id="rId52"/>
    <p:sldId id="385" r:id="rId53"/>
    <p:sldId id="386" r:id="rId54"/>
    <p:sldId id="387" r:id="rId55"/>
    <p:sldId id="407" r:id="rId56"/>
    <p:sldId id="408" r:id="rId57"/>
    <p:sldId id="388" r:id="rId58"/>
    <p:sldId id="389" r:id="rId59"/>
    <p:sldId id="390" r:id="rId60"/>
    <p:sldId id="391" r:id="rId61"/>
    <p:sldId id="392" r:id="rId62"/>
    <p:sldId id="395" r:id="rId63"/>
    <p:sldId id="396" r:id="rId64"/>
    <p:sldId id="397" r:id="rId65"/>
    <p:sldId id="398" r:id="rId66"/>
    <p:sldId id="394" r:id="rId67"/>
    <p:sldId id="399" r:id="rId68"/>
    <p:sldId id="400" r:id="rId69"/>
    <p:sldId id="401" r:id="rId70"/>
    <p:sldId id="402" r:id="rId71"/>
    <p:sldId id="403" r:id="rId72"/>
    <p:sldId id="404" r:id="rId73"/>
    <p:sldId id="405" r:id="rId74"/>
    <p:sldId id="796" r:id="rId75"/>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 id="936" r:id="rId214"/>
    <p:sldId id="937" r:id="rId215"/>
    <p:sldId id="938" r:id="rId216"/>
    <p:sldId id="939" r:id="rId217"/>
    <p:sldId id="940" r:id="rId218"/>
    <p:sldId id="941" r:id="rId219"/>
    <p:sldId id="942" r:id="rId220"/>
    <p:sldId id="943" r:id="rId221"/>
    <p:sldId id="946" r:id="rId222"/>
    <p:sldId id="947" r:id="rId223"/>
    <p:sldId id="948" r:id="rId224"/>
    <p:sldId id="944" r:id="rId225"/>
    <p:sldId id="945" r:id="rId2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0" Type="http://schemas.openxmlformats.org/officeDocument/2006/relationships/tableStyles" Target="tableStyles.xml"/><Relationship Id="rId23" Type="http://schemas.openxmlformats.org/officeDocument/2006/relationships/slide" Target="slides/slide21.xml"/><Relationship Id="rId229" Type="http://schemas.openxmlformats.org/officeDocument/2006/relationships/viewProps" Target="viewProps.xml"/><Relationship Id="rId228" Type="http://schemas.openxmlformats.org/officeDocument/2006/relationships/presProps" Target="presProps.xml"/><Relationship Id="rId227" Type="http://schemas.openxmlformats.org/officeDocument/2006/relationships/handoutMaster" Target="handoutMasters/handoutMaster1.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Export the TEMPLATECONF variable using:</a:t>
            </a:r>
            <a:endParaRPr lang="x-none" altLang="en-US"/>
          </a:p>
          <a:p>
            <a:r>
              <a:rPr lang="x-none" altLang="en-US"/>
              <a:t>$ export TEMPLATECONF=/home/&lt;user&gt;/GR_Yocto/BSP/project/conf/</a:t>
            </a:r>
            <a:endParaRPr lang="x-none" altLang="en-US"/>
          </a:p>
          <a:p>
            <a:r>
              <a:rPr lang="x-none" altLang="en-US"/>
              <a:t>Note: TEMPLATECONF can point to a directory for the template local.conf &amp; bblayers.conf.</a:t>
            </a:r>
            <a:endParaRPr lang="x-none" altLang="en-US"/>
          </a:p>
          <a:p>
            <a:r>
              <a:rPr lang="x-none" altLang="en-US"/>
              <a:t>Set up the build environment directory using:</a:t>
            </a:r>
            <a:endParaRPr lang="x-none" altLang="en-US"/>
          </a:p>
          <a:p>
            <a:r>
              <a:rPr lang="x-none" altLang="en-US"/>
              <a:t>$ source $GR_YOCTO/poky/oe-init-build-env $GR_YOCTO/build</a:t>
            </a:r>
            <a:endParaRPr lang="x-none" altLang="en-US"/>
          </a:p>
          <a:p>
            <a:r>
              <a:rPr lang="x-none" altLang="en-US"/>
              <a:t>Note: The source command is session-dependent and must be used each time you log</a:t>
            </a:r>
            <a:endParaRPr lang="x-none" altLang="en-US"/>
          </a:p>
          <a:p>
            <a:r>
              <a:rPr lang="x-none" altLang="en-US"/>
              <a:t>on/out or start a new shell/terminal program.</a:t>
            </a:r>
            <a:endParaRPr lang="x-none" altLang="en-US"/>
          </a:p>
          <a:p>
            <a:r>
              <a:rPr lang="" altLang="x-none"/>
              <a:t>Reference: https://wiki.ith.intel.com/display/ASDEng/Yocto+on+Ubuntu+16.04+LTS</a:t>
            </a:r>
            <a:endParaRPr lang="" altLang="x-none"/>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https://wiki.ith.intel.com/display/RSDVMETeam/Android+Perf+Results</a:t>
            </a:r>
            <a:endParaRPr lang="x-none" altLang="en-US"/>
          </a:p>
          <a:p>
            <a:r>
              <a:rPr lang="x-none" altLang="en-US"/>
              <a:t>https://wiki.ith.intel.com/pages/viewpage.action?pageId=1351563507</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Crash 信号列表：</a:t>
            </a:r>
            <a:endParaRPr lang="en-US"/>
          </a:p>
          <a:p>
            <a:r>
              <a:rPr lang="en-US"/>
              <a:t>Signal 	Description</a:t>
            </a:r>
            <a:endParaRPr lang="en-US"/>
          </a:p>
          <a:p>
            <a:r>
              <a:rPr lang="en-US"/>
              <a:t>SIGSEGV 	Invalid memory reference.</a:t>
            </a:r>
            <a:endParaRPr lang="en-US"/>
          </a:p>
          <a:p>
            <a:r>
              <a:rPr lang="en-US"/>
              <a:t>SIGBUS 	Access to an undefined portion of a memory object.</a:t>
            </a:r>
            <a:endParaRPr lang="en-US"/>
          </a:p>
          <a:p>
            <a:r>
              <a:rPr lang="en-US"/>
              <a:t>SIGFPE 	Arithmetic operation error, like divide by zero.</a:t>
            </a:r>
            <a:endParaRPr lang="en-US"/>
          </a:p>
          <a:p>
            <a:r>
              <a:rPr lang="en-US"/>
              <a:t>SIGILL 	Illegal instruction, like execute garbage or a privileged instruction</a:t>
            </a:r>
            <a:endParaRPr lang="en-US"/>
          </a:p>
          <a:p>
            <a:r>
              <a:rPr lang="en-US"/>
              <a:t>SIGSYS 	Bad system call.</a:t>
            </a:r>
            <a:endParaRPr lang="en-US"/>
          </a:p>
          <a:p>
            <a:r>
              <a:rPr lang="en-US"/>
              <a:t>SIGXCPU 	CPU time limit exceeded.</a:t>
            </a:r>
            <a:endParaRPr lang="en-US"/>
          </a:p>
          <a:p>
            <a:r>
              <a:rPr lang="en-US"/>
              <a:t>SIGXFSZ 	File size limit exceeded.</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https://woshijpf.github.io/android/2016/06/14/Android-NDK-Tombstone-Crash-%E5%88%86%E6%9E%90.html</a:t>
            </a:r>
            <a:endParaRPr lang="x-none" altLang="en-US"/>
          </a:p>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endParaRPr lang="x-none" altLang="en-US"/>
          </a:p>
          <a:p>
            <a:r>
              <a:rPr lang="x-none" altLang="en-US"/>
              <a:t>https://woshijpf.github.io/android/2016/06/14/Android-NDK-Tombstone-Crash-%E5%88%86%E6%9E%90.html</a:t>
            </a:r>
            <a:endParaRPr lang="x-none" altLang="en-US"/>
          </a:p>
          <a:p>
            <a:r>
              <a:rPr lang="x-none" altLang="en-US"/>
              <a:t>GDB script: https://github.com/projectceladon/celadon-documentation/blob/master/blob/celadon_gdb.sh</a:t>
            </a:r>
            <a:endParaRPr lang="x-none" altLang="en-US"/>
          </a:p>
          <a:p>
            <a:r>
              <a:rPr lang="en-US"/>
              <a:t>Android Native 内存泄漏系统化解决方案</a:t>
            </a:r>
            <a:r>
              <a:rPr lang="x-none" altLang="en-US"/>
              <a:t>: </a:t>
            </a:r>
            <a:r>
              <a:rPr lang="en-US"/>
              <a:t>https://www.w3xue.com/exp/article/20197/46234.html</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Android Perf Results</a:t>
            </a:r>
            <a:endParaRPr lang="en-US"/>
          </a:p>
          <a:p>
            <a:endParaRPr lang="en-US"/>
          </a:p>
          <a:p>
            <a:r>
              <a:rPr lang="en-US"/>
              <a:t>    PassMark </a:t>
            </a:r>
            <a:endParaRPr lang="en-US"/>
          </a:p>
          <a:p>
            <a:r>
              <a:rPr lang="en-US"/>
              <a:t>        Hardware</a:t>
            </a:r>
            <a:endParaRPr lang="en-US"/>
          </a:p>
          <a:p>
            <a:r>
              <a:rPr lang="en-US"/>
              <a:t>        Software</a:t>
            </a:r>
            <a:endParaRPr lang="en-US"/>
          </a:p>
          <a:p>
            <a:r>
              <a:rPr lang="en-US"/>
              <a:t>    GFX Bench Mark</a:t>
            </a:r>
            <a:endParaRPr lang="en-US"/>
          </a:p>
          <a:p>
            <a:r>
              <a:rPr lang="en-US"/>
              <a:t>        High Level Tests</a:t>
            </a:r>
            <a:endParaRPr lang="en-US"/>
          </a:p>
          <a:p>
            <a:r>
              <a:rPr lang="en-US"/>
              <a:t>        Low Level Tests</a:t>
            </a:r>
            <a:endParaRPr lang="en-US"/>
          </a:p>
          <a:p>
            <a:endParaRPr lang="en-US"/>
          </a:p>
          <a:p>
            <a:r>
              <a:rPr lang="en-US" altLang="en-US"/>
              <a:t>Install VNC on Ubuntu 18.04: https://www.digitalocean.com/community/tutorials/how-to-install-and-configure-vnc-on-ubuntu-18-04</a:t>
            </a:r>
            <a:endParaRPr lang="en-US"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Google Reference Link:   https://source.android.com/security/encryption/full-disk.html</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Google Reference Link:   https://source.android.com/security/encryption/full-disk.html</a:t>
            </a:r>
            <a:endParaRPr lang="en-US"/>
          </a:p>
          <a:p>
            <a:r>
              <a:rPr lang="en-US"/>
              <a:t>Google Reference Link:   https://source.android.com/security/encryption/file-based.html</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Google Reference Link:   https://source.android.com/security/encryption/full-disk.html</a:t>
            </a:r>
            <a:endParaRPr lang="en-US"/>
          </a:p>
          <a:p>
            <a:r>
              <a:rPr lang="en-US"/>
              <a:t>Google Reference Link:   https://source.android.com/security/encryption/file-based.html</a:t>
            </a:r>
            <a:endParaRPr lang="en-US"/>
          </a:p>
          <a:p>
            <a:r>
              <a:rPr lang="en-US"/>
              <a:t>https://wiki.ith.intel.com/display/androidsec/Keystore</a:t>
            </a:r>
            <a:endParaRPr lang="en-US"/>
          </a:p>
          <a:p>
            <a:r>
              <a:rPr lang="en-US"/>
              <a:t>https://wiki.ith.intel.com/display/LADSW/LINUX+Wiki</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https://wiki.ith.intel.com/display/NPI/Android+Mesa+Stack+Enabling+in+1A+Master</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https://wiki.ith.intel.com/display/masedill/Android+KVM+Boot</a:t>
            </a:r>
            <a:endParaRPr lang="x-none" altLang="en-US"/>
          </a:p>
          <a:p>
            <a:r>
              <a:rPr lang="en-US" altLang="x-none"/>
              <a:t>--------------------------------------------------------------------------------------------------------------</a:t>
            </a:r>
            <a:endParaRPr lang="en-US" altLang="x-none"/>
          </a:p>
          <a:p>
            <a:r>
              <a:rPr lang="en-US" altLang="x-none"/>
              <a:t>#!/bin/bash</a:t>
            </a:r>
            <a:endParaRPr lang="en-US" altLang="x-none"/>
          </a:p>
          <a:p>
            <a:r>
              <a:rPr lang="en-US" altLang="x-none"/>
              <a:t>/usr/bin/qemu-system-x86_64 \</a:t>
            </a:r>
            <a:endParaRPr lang="en-US" altLang="x-none"/>
          </a:p>
          <a:p>
            <a:r>
              <a:rPr lang="en-US" altLang="x-none"/>
              <a:t>-m 8192 \</a:t>
            </a:r>
            <a:endParaRPr lang="en-US" altLang="x-none"/>
          </a:p>
          <a:p>
            <a:r>
              <a:rPr lang="en-US" altLang="x-none"/>
              <a:t>-smp 8 \</a:t>
            </a:r>
            <a:endParaRPr lang="en-US" altLang="x-none"/>
          </a:p>
          <a:p>
            <a:r>
              <a:rPr lang="en-US" altLang="x-none"/>
              <a:t>-M pc \</a:t>
            </a:r>
            <a:endParaRPr lang="en-US" altLang="x-none"/>
          </a:p>
          <a:p>
            <a:r>
              <a:rPr lang="en-US" altLang="x-none"/>
              <a:t>-name android-gvt-guest \</a:t>
            </a:r>
            <a:endParaRPr lang="en-US" altLang="x-none"/>
          </a:p>
          <a:p>
            <a:r>
              <a:rPr lang="en-US" altLang="x-none"/>
              <a:t>-hda /home/snuc/vm/disk/android.qcow2 \</a:t>
            </a:r>
            <a:endParaRPr lang="en-US" altLang="x-none"/>
          </a:p>
          <a:p>
            <a:r>
              <a:rPr lang="en-US" altLang="x-none"/>
              <a:t>-bios /home/snuc/vm/fw/ovmf.fd \</a:t>
            </a:r>
            <a:endParaRPr lang="en-US" altLang="x-none"/>
          </a:p>
          <a:p>
            <a:r>
              <a:rPr lang="en-US" altLang="x-none"/>
              <a:t>-enable-kvm \</a:t>
            </a:r>
            <a:endParaRPr lang="en-US" altLang="x-none"/>
          </a:p>
          <a:p>
            <a:r>
              <a:rPr lang="en-US" altLang="x-none"/>
              <a:t>-nic tap,mac=00:DE:AD:BE:EF:80,mode1=e1000 \</a:t>
            </a:r>
            <a:endParaRPr lang="en-US" altLang="x-none"/>
          </a:p>
          <a:p>
            <a:r>
              <a:rPr lang="en-US" altLang="x-none"/>
              <a:t>-vga none \</a:t>
            </a:r>
            <a:endParaRPr lang="en-US" altLang="x-none"/>
          </a:p>
          <a:p>
            <a:r>
              <a:rPr lang="en-US" altLang="x-none"/>
              <a:t>-boot d \</a:t>
            </a:r>
            <a:endParaRPr lang="en-US" altLang="x-none"/>
          </a:p>
          <a:p>
            <a:r>
              <a:rPr lang="en-US" altLang="x-none"/>
              <a:t>-cdrom /home/snuc/vm/iso/android.iso \</a:t>
            </a:r>
            <a:endParaRPr lang="en-US" altLang="x-none"/>
          </a:p>
          <a:p>
            <a:r>
              <a:rPr lang="en-US" altLang="x-none"/>
              <a:t>-display egl-headless \</a:t>
            </a:r>
            <a:endParaRPr lang="en-US" altLang="x-none"/>
          </a:p>
          <a:p>
            <a:r>
              <a:rPr lang="en-US" altLang="x-none"/>
              <a:t>-k en-us \</a:t>
            </a:r>
            <a:endParaRPr lang="en-US" altLang="x-none"/>
          </a:p>
          <a:p>
            <a:r>
              <a:rPr lang="en-US" altLang="x-none"/>
              <a:t>-vnc :2 \</a:t>
            </a:r>
            <a:endParaRPr lang="en-US" altLang="x-none"/>
          </a:p>
          <a:p>
            <a:r>
              <a:rPr lang="en-US" altLang="x-none"/>
              <a:t>-machine q35 \</a:t>
            </a:r>
            <a:endParaRPr lang="en-US" altLang="x-none"/>
          </a:p>
          <a:p>
            <a:r>
              <a:rPr lang="en-US" altLang="x-none"/>
              <a:t>-cpu host -usb  -device usb-tablet -device usb-host,hostbus=1,hostaddr=2 \</a:t>
            </a:r>
            <a:endParaRPr lang="en-US" altLang="x-none"/>
          </a:p>
          <a:p>
            <a:r>
              <a:rPr lang="en-US" altLang="x-none"/>
              <a:t>-device vfio-pci,sysfsdev=/sys/bus/pci/devices/XXXXXXX/XXXXXXXXXXXXXX,display=off,x-igd-opregion=on</a:t>
            </a:r>
            <a:endParaRPr lang="en-US" altLang="x-none"/>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https://wiki.ith.intel.com/display/ASDEng/Yocto+on+Ubuntu+16.04+LTS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391160"/>
          </a:xfrm>
        </p:spPr>
        <p:txBody>
          <a:bodyPr>
            <a:normAutofit fontScale="90000"/>
          </a:bodyPr>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a:bodyPr>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65000"/>
          </a:bodyPr>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lnSpcReduction="10000"/>
          </a:bodyPr>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75000"/>
          </a:bodyPr>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3615"/>
            <a:ext cx="5181600" cy="5673725"/>
          </a:xfrm>
        </p:spPr>
        <p:txBody>
          <a:bodyPr>
            <a:normAutofit lnSpcReduction="20000"/>
          </a:bodyPr>
          <a:p>
            <a:pPr marL="171450" indent="-171450" fontAlgn="auto">
              <a:lnSpc>
                <a:spcPct val="150000"/>
              </a:lnSpc>
            </a:pPr>
            <a:r>
              <a:rPr lang="x-none" altLang="en-US" sz="1200"/>
              <a:t>How to use GPA</a:t>
            </a:r>
            <a:endParaRPr lang="x-none" altLang="en-US" sz="1200"/>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835" y="365125"/>
            <a:ext cx="5247005" cy="668020"/>
          </a:xfrm>
        </p:spPr>
        <p:txBody>
          <a:bodyPr>
            <a:normAutofit fontScale="90000"/>
          </a:bodyPr>
          <a:p>
            <a:r>
              <a:rPr lang="x-none" altLang="en-US"/>
              <a:t>Build</a:t>
            </a:r>
            <a:r>
              <a:rPr lang="en-US"/>
              <a:t> AIC-P</a:t>
            </a:r>
            <a:endParaRPr lang="en-US"/>
          </a:p>
        </p:txBody>
      </p:sp>
      <p:sp>
        <p:nvSpPr>
          <p:cNvPr id="3" name="Content Placeholder 2"/>
          <p:cNvSpPr>
            <a:spLocks noGrp="1"/>
          </p:cNvSpPr>
          <p:nvPr>
            <p:ph sz="half" idx="1"/>
          </p:nvPr>
        </p:nvSpPr>
        <p:spPr>
          <a:xfrm>
            <a:off x="838200" y="1158240"/>
            <a:ext cx="5181600" cy="5407660"/>
          </a:xfrm>
        </p:spPr>
        <p:txBody>
          <a:bodyPr>
            <a:normAutofit fontScale="55000"/>
          </a:bodyPr>
          <a:p>
            <a:endParaRPr lang="en-US"/>
          </a:p>
          <a:p>
            <a:r>
              <a:rPr lang="en-US"/>
              <a:t>Go to start of metadata</a:t>
            </a:r>
            <a:endParaRPr lang="en-US"/>
          </a:p>
          <a:p>
            <a:r>
              <a:rPr lang="en-US"/>
              <a:t>Install Docker before building Installing Docker</a:t>
            </a:r>
            <a:endParaRPr lang="en-US"/>
          </a:p>
          <a:p>
            <a:r>
              <a:rPr lang="en-US"/>
              <a:t>Setting up the environment for Ubuntu 18.04</a:t>
            </a:r>
            <a:endParaRPr lang="en-US"/>
          </a:p>
          <a:p>
            <a:r>
              <a:rPr lang="en-US"/>
              <a:t>Environment setup</a:t>
            </a:r>
            <a:endParaRPr lang="en-US"/>
          </a:p>
          <a:p>
            <a:r>
              <a:rPr lang="en-US"/>
              <a:t>$ sudo apt-get remove openjdk-* icedtea-*</a:t>
            </a:r>
            <a:endParaRPr lang="en-US"/>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endParaRPr lang="en-US"/>
          </a:p>
          <a:p>
            <a:r>
              <a:rPr lang="en-US"/>
              <a:t>$ sudo apt-get install -y python-pip libyaml-dev</a:t>
            </a:r>
            <a:endParaRPr lang="en-US"/>
          </a:p>
          <a:p>
            <a:r>
              <a:rPr lang="en-US"/>
              <a:t>$ sudo pip install prettytable Mako pyaml dateutils --upgrade</a:t>
            </a:r>
            <a:endParaRPr lang="en-US"/>
          </a:p>
          <a:p>
            <a:r>
              <a:rPr lang="en-US"/>
              <a:t>$ sudo apt -y install git-lfs</a:t>
            </a:r>
            <a:endParaRPr lang="en-US"/>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35000"/>
          </a:bodyPr>
          <a:p>
            <a:r>
              <a:rPr lang="en-US"/>
              <a:t>Setting up the environment for Ubuntu 19.04</a:t>
            </a:r>
            <a:endParaRPr lang="en-US"/>
          </a:p>
          <a:p>
            <a:r>
              <a:rPr lang="en-US"/>
              <a:t>Do everything above for 18.04 plus this:</a:t>
            </a:r>
            <a:endParaRPr lang="en-US"/>
          </a:p>
          <a:p>
            <a:r>
              <a:rPr lang="en-US"/>
              <a:t>Environment setup</a:t>
            </a:r>
            <a:endParaRPr lang="en-US"/>
          </a:p>
          <a:p>
            <a:r>
              <a:rPr lang="en-US"/>
              <a:t>$ sudo apt -y install libtinfo5 libncurses5</a:t>
            </a:r>
            <a:endParaRPr lang="en-US"/>
          </a:p>
          <a:p>
            <a:r>
              <a:rPr lang="en-US"/>
              <a:t>Downloading the code</a:t>
            </a:r>
            <a:endParaRPr lang="en-US"/>
          </a:p>
          <a:p>
            <a:r>
              <a:rPr lang="en-US"/>
              <a:t>Download the Code</a:t>
            </a:r>
            <a:endParaRPr lang="en-US"/>
          </a:p>
          <a:p>
            <a:r>
              <a:rPr lang="en-US"/>
              <a:t>$ mkdir ~/bin &amp;&amp; curl http://commondatastorage.googleapis.com/git-repo-downloads/repo &gt; ~/bin/repo &amp;&amp; chmod a+x ~/bin/repo</a:t>
            </a:r>
            <a:endParaRPr lang="en-US"/>
          </a:p>
          <a:p>
            <a:r>
              <a:rPr lang="en-US"/>
              <a:t>$ vi ~/.bashrc  # to add following lines</a:t>
            </a:r>
            <a:endParaRPr lang="en-US"/>
          </a:p>
          <a:p>
            <a:r>
              <a:rPr lang="en-US"/>
              <a:t>export PATH=~/bin:$PATH</a:t>
            </a:r>
            <a:endParaRPr lang="en-US"/>
          </a:p>
          <a:p>
            <a:r>
              <a:rPr lang="en-US"/>
              <a:t>export USE_CCACHE=1</a:t>
            </a:r>
            <a:endParaRPr lang="en-US"/>
          </a:p>
          <a:p>
            <a:r>
              <a:rPr lang="en-US"/>
              <a:t>$ source ~/.bashrc</a:t>
            </a:r>
            <a:endParaRPr lang="en-US"/>
          </a:p>
          <a:p>
            <a:r>
              <a:rPr lang="en-US"/>
              <a:t>$ mkdir -p ~/android &amp;&amp; cd ~/android</a:t>
            </a:r>
            <a:endParaRPr lang="en-US"/>
          </a:p>
          <a:p>
            <a:r>
              <a:rPr lang="en-US"/>
              <a:t>$ repo init --depth=1 -u https://github.com/projectceladon/manifest -b celadon/p/mr0/master -m cic</a:t>
            </a:r>
            <a:endParaRPr lang="en-US"/>
          </a:p>
          <a:p>
            <a:r>
              <a:rPr lang="en-US"/>
              <a:t>$ repo sync -c --no-tags -j8</a:t>
            </a:r>
            <a:endParaRPr lang="en-US"/>
          </a:p>
          <a:p>
            <a:r>
              <a:rPr lang="en-US"/>
              <a:t>Compiling the code</a:t>
            </a:r>
            <a:endParaRPr lang="en-US"/>
          </a:p>
          <a:p>
            <a:r>
              <a:rPr lang="en-US"/>
              <a:t>Compiling the code</a:t>
            </a:r>
            <a:endParaRPr lang="en-US"/>
          </a:p>
          <a:p>
            <a:r>
              <a:rPr lang="en-US"/>
              <a:t>$ source build/envsetup.sh</a:t>
            </a:r>
            <a:endParaRPr lang="en-US"/>
          </a:p>
          <a:p>
            <a:r>
              <a:rPr lang="en-US"/>
              <a:t>$ lunch</a:t>
            </a:r>
            <a:endParaRPr lang="en-US"/>
          </a:p>
          <a:p>
            <a:r>
              <a:rPr lang="en-US"/>
              <a:t>&lt;select 52 for now: cic{dev_userdebug}&gt;</a:t>
            </a:r>
            <a:endParaRPr lang="en-US"/>
          </a:p>
          <a:p>
            <a:r>
              <a:rPr lang="en-US"/>
              <a:t>$ make -j8 aic</a:t>
            </a:r>
            <a:endParaRPr lang="en-US"/>
          </a:p>
          <a:p>
            <a:r>
              <a:rPr lang="en-US"/>
              <a:t>&lt; Output will be at: ~/android/out/target/product/cic_dev/ &gt;</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- 1</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80000"/>
          </a:bodyPr>
          <a:p>
            <a:r>
              <a:rPr lang="x-none" altLang="en-US"/>
              <a:t>Purpose: I</a:t>
            </a:r>
            <a:r>
              <a:rPr lang="en-US"/>
              <a:t>solate CPU core to guarantee a performance for a time-critical service. The below configuration is an example how to isolate CPU on Android M for Audio AVB at BXT-P platform.</a:t>
            </a:r>
            <a:endParaRPr lang="en-US"/>
          </a:p>
          <a:p>
            <a:r>
              <a:rPr lang="en-US"/>
              <a:t>Platform CPU info</a:t>
            </a:r>
            <a:endParaRPr lang="en-US"/>
          </a:p>
          <a:p>
            <a:pPr lvl="1"/>
            <a:r>
              <a:rPr lang="en-US"/>
              <a:t>Information about platform CPU and numer of cores can be obtained through command:</a:t>
            </a:r>
            <a:endParaRPr lang="en-US"/>
          </a:p>
          <a:p>
            <a:pPr marL="0" indent="0">
              <a:buNone/>
            </a:pPr>
            <a:r>
              <a:rPr lang="en-US"/>
              <a:t>&gt; cat /proc/cpuinfo</a:t>
            </a:r>
            <a:endParaRPr lang="en-US"/>
          </a:p>
          <a:p>
            <a:pPr lvl="1"/>
            <a:r>
              <a:rPr lang="en-US"/>
              <a:t>Isolated CPU's:</a:t>
            </a:r>
            <a:endParaRPr lang="en-US"/>
          </a:p>
          <a:p>
            <a:pPr marL="0" indent="0">
              <a:buNone/>
            </a:pPr>
            <a:r>
              <a:rPr lang="en-US"/>
              <a:t>&gt; cat /sys/devices/system/cpu/isolated</a:t>
            </a:r>
            <a:endParaRPr lang="en-US"/>
          </a:p>
          <a:p>
            <a:pPr lvl="1"/>
            <a:r>
              <a:rPr lang="en-US"/>
              <a:t>Available CPU's:</a:t>
            </a:r>
            <a:endParaRPr lang="en-US"/>
          </a:p>
          <a:p>
            <a:pPr marL="0" indent="0">
              <a:buNone/>
            </a:pPr>
            <a:r>
              <a:rPr lang="en-US"/>
              <a:t>&gt; cat /sys/devices/system/cpu/possible</a:t>
            </a:r>
            <a:endParaRPr lang="en-US"/>
          </a:p>
        </p:txBody>
      </p:sp>
      <p:sp>
        <p:nvSpPr>
          <p:cNvPr id="4" name="Content Placeholder 3"/>
          <p:cNvSpPr>
            <a:spLocks noGrp="1"/>
          </p:cNvSpPr>
          <p:nvPr>
            <p:ph sz="half" idx="2"/>
          </p:nvPr>
        </p:nvSpPr>
        <p:spPr>
          <a:xfrm>
            <a:off x="6172200" y="262255"/>
            <a:ext cx="5181600" cy="6388735"/>
          </a:xfrm>
        </p:spPr>
        <p:txBody>
          <a:bodyPr>
            <a:normAutofit fontScale="35000"/>
          </a:bodyPr>
          <a:p>
            <a:pPr fontAlgn="auto">
              <a:lnSpc>
                <a:spcPct val="150000"/>
              </a:lnSpc>
            </a:pPr>
            <a:r>
              <a:rPr lang="en-US"/>
              <a:t>CPU Isolation</a:t>
            </a:r>
            <a:endParaRPr lang="en-US"/>
          </a:p>
          <a:p>
            <a:pPr fontAlgn="auto">
              <a:lnSpc>
                <a:spcPct val="150000"/>
              </a:lnSpc>
            </a:pPr>
            <a:r>
              <a:rPr lang="en-US"/>
              <a:t>The isolated CPU core will not be used for scheduling until an application or service directly will be assigned to that CPU (for example using taskset or cpuset).</a:t>
            </a:r>
            <a:endParaRPr lang="en-US"/>
          </a:p>
          <a:p>
            <a:pPr fontAlgn="auto">
              <a:lnSpc>
                <a:spcPct val="150000"/>
              </a:lnSpc>
            </a:pPr>
            <a:r>
              <a:rPr lang="en-US"/>
              <a:t>The CPU cores can be isolated by adding 'isolcpus' argument to Android kernel cmd line. It can be added for example at BoardConfig.mk:</a:t>
            </a:r>
            <a:endParaRPr lang="en-US"/>
          </a:p>
          <a:p>
            <a:pPr fontAlgn="auto">
              <a:lnSpc>
                <a:spcPct val="150000"/>
              </a:lnSpc>
            </a:pPr>
            <a:r>
              <a:rPr lang="en-US"/>
              <a:t>BOARD_KERNEL_CMDLINE += \ </a:t>
            </a:r>
            <a:endParaRPr lang="en-US"/>
          </a:p>
          <a:p>
            <a:pPr fontAlgn="auto">
              <a:lnSpc>
                <a:spcPct val="150000"/>
              </a:lnSpc>
            </a:pPr>
            <a:r>
              <a:rPr lang="en-US"/>
              <a:t> no_timer_check \  </a:t>
            </a:r>
            <a:endParaRPr lang="en-US"/>
          </a:p>
          <a:p>
            <a:pPr fontAlgn="auto">
              <a:lnSpc>
                <a:spcPct val="150000"/>
              </a:lnSpc>
            </a:pPr>
            <a:r>
              <a:rPr lang="en-US"/>
              <a:t>noxsaves \  </a:t>
            </a:r>
            <a:endParaRPr lang="en-US"/>
          </a:p>
          <a:p>
            <a:pPr fontAlgn="auto">
              <a:lnSpc>
                <a:spcPct val="150000"/>
              </a:lnSpc>
            </a:pPr>
            <a:r>
              <a:rPr lang="en-US"/>
              <a:t>reboot_panic=p,w \  </a:t>
            </a:r>
            <a:endParaRPr lang="en-US"/>
          </a:p>
          <a:p>
            <a:pPr fontAlgn="auto">
              <a:lnSpc>
                <a:spcPct val="150000"/>
              </a:lnSpc>
            </a:pPr>
            <a:r>
              <a:rPr lang="en-US"/>
              <a:t>cpu_init_udelay=10 \  </a:t>
            </a:r>
            <a:endParaRPr lang="en-US"/>
          </a:p>
          <a:p>
            <a:pPr fontAlgn="auto">
              <a:lnSpc>
                <a:spcPct val="150000"/>
              </a:lnSpc>
            </a:pPr>
            <a:r>
              <a:rPr lang="en-US"/>
              <a:t>i915.hpd_sense_invert=0x7 \  </a:t>
            </a:r>
            <a:endParaRPr lang="en-US"/>
          </a:p>
          <a:p>
            <a:pPr fontAlgn="auto">
              <a:lnSpc>
                <a:spcPct val="150000"/>
              </a:lnSpc>
            </a:pPr>
            <a:r>
              <a:rPr lang="en-US"/>
              <a:t>drm.debug=0xe \  </a:t>
            </a:r>
            <a:endParaRPr lang="en-US"/>
          </a:p>
          <a:p>
            <a:pPr fontAlgn="auto">
              <a:lnSpc>
                <a:spcPct val="150000"/>
              </a:lnSpc>
            </a:pPr>
            <a:r>
              <a:rPr lang="en-US"/>
              <a:t>isolcpus=2 \</a:t>
            </a:r>
            <a:endParaRPr lang="en-US"/>
          </a:p>
          <a:p>
            <a:pPr fontAlgn="auto">
              <a:lnSpc>
                <a:spcPct val="150000"/>
              </a:lnSpc>
            </a:pPr>
            <a:r>
              <a:rPr lang="en-US"/>
              <a:t> intel_iommu=off</a:t>
            </a:r>
            <a:endParaRPr lang="en-US"/>
          </a:p>
          <a:p>
            <a:pPr fontAlgn="auto">
              <a:lnSpc>
                <a:spcPct val="150000"/>
              </a:lnSpc>
            </a:pPr>
            <a:endParaRPr lang="en-US"/>
          </a:p>
          <a:p>
            <a:pPr fontAlgn="auto">
              <a:lnSpc>
                <a:spcPct val="150000"/>
              </a:lnSpc>
            </a:pPr>
            <a:r>
              <a:rPr lang="en-US"/>
              <a:t>Multiple CPU cores can be isolated by single argument, for example: isolcpus=2,3 will isolate core nr 2 and 3.</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- 2</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60000"/>
          </a:bodyPr>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50000"/>
          </a:bodyPr>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endParaRPr lang="en-US"/>
          </a:p>
          <a:p>
            <a:pPr marL="0" indent="0" fontAlgn="auto">
              <a:lnSpc>
                <a:spcPct val="150000"/>
              </a:lnSpc>
              <a:buNone/>
            </a:pPr>
            <a:r>
              <a:rPr lang="en-US"/>
              <a:t>For example an audio cpuset with single core 2 assigned can be added by copying those lines to init.rc:</a:t>
            </a:r>
            <a:endParaRPr lang="en-US"/>
          </a:p>
          <a:p>
            <a:pPr marL="0" indent="0" fontAlgn="auto">
              <a:lnSpc>
                <a:spcPct val="150000"/>
              </a:lnSpc>
              <a:buNone/>
            </a:pPr>
            <a:r>
              <a:rPr lang="en-US"/>
              <a:t># create audio critical cpuset - dedicated core 2    </a:t>
            </a:r>
            <a:endParaRPr lang="en-US"/>
          </a:p>
          <a:p>
            <a:pPr marL="0" indent="0" fontAlgn="auto">
              <a:lnSpc>
                <a:spcPct val="150000"/>
              </a:lnSpc>
              <a:buNone/>
            </a:pPr>
            <a:r>
              <a:rPr lang="en-US"/>
              <a:t>mkdir /dev/cpuset/audio    </a:t>
            </a:r>
            <a:endParaRPr lang="en-US"/>
          </a:p>
          <a:p>
            <a:pPr marL="0" indent="0" fontAlgn="auto">
              <a:lnSpc>
                <a:spcPct val="150000"/>
              </a:lnSpc>
              <a:buNone/>
            </a:pPr>
            <a:r>
              <a:rPr lang="en-US"/>
              <a:t>write /dev/cpuset/audio/cpus 2    </a:t>
            </a:r>
            <a:endParaRPr lang="en-US"/>
          </a:p>
          <a:p>
            <a:pPr marL="0" indent="0" fontAlgn="auto">
              <a:lnSpc>
                <a:spcPct val="150000"/>
              </a:lnSpc>
              <a:buNone/>
            </a:pPr>
            <a:r>
              <a:rPr lang="en-US"/>
              <a:t>write /dev/cpuset/audio/mems 0    </a:t>
            </a:r>
            <a:endParaRPr lang="en-US"/>
          </a:p>
          <a:p>
            <a:pPr marL="0" indent="0" fontAlgn="auto">
              <a:lnSpc>
                <a:spcPct val="150000"/>
              </a:lnSpc>
              <a:buNone/>
            </a:pPr>
            <a:r>
              <a:rPr lang="en-US"/>
              <a:t>chown system system /dev/cpuset/audio    </a:t>
            </a:r>
            <a:endParaRPr lang="en-US"/>
          </a:p>
          <a:p>
            <a:pPr marL="0" indent="0" fontAlgn="auto">
              <a:lnSpc>
                <a:spcPct val="150000"/>
              </a:lnSpc>
              <a:buNone/>
            </a:pPr>
            <a:r>
              <a:rPr lang="en-US"/>
              <a:t>chown system system /dev/cpuset/audio/tasks    </a:t>
            </a:r>
            <a:endParaRPr lang="en-US"/>
          </a:p>
          <a:p>
            <a:pPr marL="0" indent="0" fontAlgn="auto">
              <a:lnSpc>
                <a:spcPct val="150000"/>
              </a:lnSpc>
              <a:buNone/>
            </a:pPr>
            <a:r>
              <a:rPr lang="en-US"/>
              <a:t>chmod 0666 /dev/cpuset/audio/tasks</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- 3</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50000"/>
          </a:bodyPr>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35000"/>
          </a:bodyPr>
          <a:p>
            <a:pPr fontAlgn="auto">
              <a:lnSpc>
                <a:spcPct val="150000"/>
              </a:lnSpc>
            </a:pPr>
            <a:r>
              <a:rPr lang="en-US"/>
              <a:t>Start service on selected cpuset</a:t>
            </a:r>
            <a:endParaRPr lang="en-US"/>
          </a:p>
          <a:p>
            <a:pPr marL="0" indent="0" fontAlgn="auto">
              <a:lnSpc>
                <a:spcPct val="150000"/>
              </a:lnSpc>
              <a:buNone/>
            </a:pPr>
            <a:r>
              <a:rPr lang="en-US"/>
              <a:t>Once the custom cpuset is defined the services started at Android boot (init.rc) can be directly assigned to it by using writepid command.</a:t>
            </a:r>
            <a:endParaRPr lang="en-US"/>
          </a:p>
          <a:p>
            <a:pPr marL="0" indent="0" fontAlgn="auto">
              <a:lnSpc>
                <a:spcPct val="150000"/>
              </a:lnSpc>
              <a:buNone/>
            </a:pPr>
            <a:r>
              <a:rPr lang="en-US"/>
              <a:t>For example to automatically start gptp sevice on newly created 'audio' cpuset  the init.rc has to be modified like that:</a:t>
            </a:r>
            <a:endParaRPr lang="en-US"/>
          </a:p>
          <a:p>
            <a:pPr marL="0" indent="0" fontAlgn="auto">
              <a:lnSpc>
                <a:spcPct val="150000"/>
              </a:lnSpc>
              <a:buNone/>
            </a:pPr>
            <a:r>
              <a:rPr lang="en-US"/>
              <a:t>service gptp /system/vendor/bin/daemon_cl_32 eth0 -R 200 -T -G root    </a:t>
            </a:r>
            <a:endParaRPr lang="en-US"/>
          </a:p>
          <a:p>
            <a:pPr marL="0" indent="0" fontAlgn="auto">
              <a:lnSpc>
                <a:spcPct val="150000"/>
              </a:lnSpc>
              <a:buNone/>
            </a:pPr>
            <a:r>
              <a:rPr lang="en-US"/>
              <a:t>class main    </a:t>
            </a:r>
            <a:endParaRPr lang="en-US"/>
          </a:p>
          <a:p>
            <a:pPr marL="0" indent="0" fontAlgn="auto">
              <a:lnSpc>
                <a:spcPct val="150000"/>
              </a:lnSpc>
              <a:buNone/>
            </a:pPr>
            <a:r>
              <a:rPr lang="en-US"/>
              <a:t>user root    </a:t>
            </a:r>
            <a:endParaRPr lang="en-US"/>
          </a:p>
          <a:p>
            <a:pPr marL="0" indent="0" fontAlgn="auto">
              <a:lnSpc>
                <a:spcPct val="150000"/>
              </a:lnSpc>
              <a:buNone/>
            </a:pPr>
            <a:r>
              <a:rPr lang="en-US"/>
              <a:t>priority -19    </a:t>
            </a:r>
            <a:endParaRPr lang="en-US"/>
          </a:p>
          <a:p>
            <a:pPr marL="0" indent="0" fontAlgn="auto">
              <a:lnSpc>
                <a:spcPct val="150000"/>
              </a:lnSpc>
              <a:buNone/>
            </a:pPr>
            <a:r>
              <a:rPr lang="en-US"/>
              <a:t>group root audio net_raw net_admin inet    </a:t>
            </a:r>
            <a:endParaRPr lang="en-US"/>
          </a:p>
          <a:p>
            <a:pPr marL="0" indent="0" fontAlgn="auto">
              <a:lnSpc>
                <a:spcPct val="150000"/>
              </a:lnSpc>
              <a:buNone/>
            </a:pPr>
            <a:r>
              <a:rPr lang="en-US"/>
              <a:t>writepid /dev/cpuset/audio/tasks    </a:t>
            </a:r>
            <a:endParaRPr lang="en-US"/>
          </a:p>
          <a:p>
            <a:pPr marL="0" indent="0" fontAlgn="auto">
              <a:lnSpc>
                <a:spcPct val="150000"/>
              </a:lnSpc>
              <a:buNone/>
            </a:pPr>
            <a:r>
              <a:rPr lang="en-US"/>
              <a:t>disabled</a:t>
            </a:r>
            <a:endParaRPr lang="en-US"/>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endParaRPr lang="en-US"/>
          </a:p>
          <a:p>
            <a:pPr marL="0" indent="0" fontAlgn="auto">
              <a:lnSpc>
                <a:spcPct val="150000"/>
              </a:lnSpc>
              <a:buNone/>
            </a:pPr>
            <a:r>
              <a:rPr lang="en-US"/>
              <a:t>&gt; cat /dev/cpuset/audio/tasks  </a:t>
            </a: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- 1</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60000"/>
          </a:bodyPr>
          <a:p>
            <a:pPr fontAlgn="auto">
              <a:lnSpc>
                <a:spcPct val="150000"/>
              </a:lnSpc>
            </a:pPr>
            <a:r>
              <a:rPr lang="en-US"/>
              <a:t>在 Android 开发中，程序 Crash 分三种情况：</a:t>
            </a:r>
            <a:endParaRPr lang="en-US"/>
          </a:p>
          <a:p>
            <a:pPr lvl="1" fontAlgn="auto">
              <a:lnSpc>
                <a:spcPct val="150000"/>
              </a:lnSpc>
            </a:pPr>
            <a:r>
              <a:rPr lang="en-US"/>
              <a:t>未捕获的异常</a:t>
            </a:r>
            <a:endParaRPr lang="en-US"/>
          </a:p>
          <a:p>
            <a:pPr lvl="2" fontAlgn="auto">
              <a:lnSpc>
                <a:spcPct val="150000"/>
              </a:lnSpc>
            </a:pPr>
            <a:r>
              <a:rPr lang="en-US"/>
              <a:t>其中未捕获的异常根据 logcat 打印的堆栈信息很容易定位错误。</a:t>
            </a:r>
            <a:endParaRPr lang="en-US"/>
          </a:p>
          <a:p>
            <a:pPr lvl="1" fontAlgn="auto">
              <a:lnSpc>
                <a:spcPct val="150000"/>
              </a:lnSpc>
            </a:pPr>
            <a:r>
              <a:rPr lang="en-US"/>
              <a:t>ANR（Application Not Responding）</a:t>
            </a:r>
            <a:endParaRPr lang="en-US"/>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endParaRPr lang="en-US"/>
          </a:p>
          <a:p>
            <a:pPr lvl="1" fontAlgn="auto">
              <a:lnSpc>
                <a:spcPct val="150000"/>
              </a:lnSpc>
            </a:pPr>
            <a:r>
              <a:rPr lang="en-US"/>
              <a:t>闪退（NDK 程序引发错误）</a:t>
            </a:r>
            <a:endParaRPr lang="en-US"/>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endParaRPr lang="en-US"/>
          </a:p>
        </p:txBody>
      </p:sp>
      <p:sp>
        <p:nvSpPr>
          <p:cNvPr id="4" name="Content Placeholder 3"/>
          <p:cNvSpPr>
            <a:spLocks noGrp="1"/>
          </p:cNvSpPr>
          <p:nvPr>
            <p:ph sz="half" idx="2"/>
          </p:nvPr>
        </p:nvSpPr>
        <p:spPr>
          <a:xfrm>
            <a:off x="6172200" y="928370"/>
            <a:ext cx="5181600" cy="5735955"/>
          </a:xfrm>
        </p:spPr>
        <p:txBody>
          <a:bodyPr>
            <a:normAutofit fontScale="35000"/>
          </a:bodyPr>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- 2</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60000"/>
          </a:bodyPr>
          <a:p>
            <a:pPr fontAlgn="auto">
              <a:lnSpc>
                <a:spcPct val="150000"/>
              </a:lnSpc>
            </a:pPr>
            <a:r>
              <a:rPr lang="en-US"/>
              <a:t>Crashed process and PIDs 信息</a:t>
            </a:r>
            <a:endParaRPr lang="en-US"/>
          </a:p>
          <a:p>
            <a:pPr lvl="1" fontAlgn="auto">
              <a:lnSpc>
                <a:spcPct val="150000"/>
              </a:lnSpc>
            </a:pPr>
            <a:r>
              <a:rPr lang="en-US"/>
              <a:t>如果 pid 等于 tid ，那么就说明这个程序是在主线程中 Crash 掉的，name 的属性则表示 Crash 进程的名称以及在文件系统中位置。</a:t>
            </a:r>
            <a:endParaRPr lang="en-US"/>
          </a:p>
          <a:p>
            <a:pPr lvl="0" fontAlgn="auto">
              <a:lnSpc>
                <a:spcPct val="150000"/>
              </a:lnSpc>
            </a:pPr>
            <a:r>
              <a:rPr lang="en-US"/>
              <a:t>Terminated signal and fault address 信息</a:t>
            </a:r>
            <a:endParaRPr lang="en-US"/>
          </a:p>
          <a:p>
            <a:pPr lvl="0" fontAlgn="auto">
              <a:lnSpc>
                <a:spcPct val="150000"/>
              </a:lnSpc>
            </a:pPr>
            <a:r>
              <a:rPr lang="en-US"/>
              <a:t>tombstone 文件中的第 6 行中我们可以看到程序是因为什么信号导致了 Crash 以及出现错误的地址，如下所示：signal 11 (SIGSEGV), code 1 (SEGV_MAPERR), fault addr 0x4</a:t>
            </a:r>
            <a:endParaRPr lang="en-US"/>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endParaRPr lang="en-US"/>
          </a:p>
        </p:txBody>
      </p:sp>
      <p:sp>
        <p:nvSpPr>
          <p:cNvPr id="4" name="Content Placeholder 3"/>
          <p:cNvSpPr>
            <a:spLocks noGrp="1"/>
          </p:cNvSpPr>
          <p:nvPr>
            <p:ph sz="half" idx="2"/>
          </p:nvPr>
        </p:nvSpPr>
        <p:spPr>
          <a:xfrm>
            <a:off x="6172200" y="928370"/>
            <a:ext cx="5181600" cy="5735955"/>
          </a:xfrm>
        </p:spPr>
        <p:txBody>
          <a:bodyPr>
            <a:normAutofit fontScale="25000"/>
          </a:bodyPr>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a:p>
            <a:pPr marL="0" lvl="0" indent="0" fontAlgn="auto">
              <a:lnSpc>
                <a:spcPct val="100000"/>
              </a:lnSpc>
              <a:buNone/>
            </a:pPr>
            <a:r>
              <a:rPr lang="en-US"/>
              <a:t>tombstone 文件中的第 6 行中我们可以看到程序是因为什么信号导致了 Crash 以及出现错误的地址，如下所示：</a:t>
            </a:r>
            <a:endParaRPr lang="en-US"/>
          </a:p>
          <a:p>
            <a:pPr marL="0" lvl="0" indent="0" fontAlgn="auto">
              <a:lnSpc>
                <a:spcPct val="100000"/>
              </a:lnSpc>
              <a:buNone/>
            </a:pPr>
            <a:endParaRPr lang="en-US"/>
          </a:p>
          <a:p>
            <a:pPr marL="0" lvl="0" indent="0" fontAlgn="auto">
              <a:lnSpc>
                <a:spcPct val="100000"/>
              </a:lnSpc>
              <a:buNone/>
            </a:pPr>
            <a:r>
              <a:rPr lang="en-US"/>
              <a:t>signal 11 (SIGSEGV), code 1 (SEGV_MAPERR), fault addr 0x4</a:t>
            </a:r>
            <a:endParaRPr lang="en-US"/>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endParaRPr lang="en-US"/>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- 3</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35000"/>
          </a:bodyPr>
          <a:p>
            <a:pPr fontAlgn="auto">
              <a:lnSpc>
                <a:spcPct val="150000"/>
              </a:lnSpc>
            </a:pPr>
            <a:r>
              <a:rPr lang="en-US"/>
              <a:t>Android Debugging Guide</a:t>
            </a:r>
            <a:endParaRPr lang="en-US"/>
          </a:p>
          <a:p>
            <a:pPr fontAlgn="auto">
              <a:lnSpc>
                <a:spcPct val="150000"/>
              </a:lnSpc>
            </a:pPr>
            <a:r>
              <a:rPr lang="en-US"/>
              <a:t>debuggerd</a:t>
            </a:r>
            <a:endParaRPr lang="en-US"/>
          </a:p>
          <a:p>
            <a:pPr marL="0" indent="0" fontAlgn="auto">
              <a:lnSpc>
                <a:spcPct val="150000"/>
              </a:lnSpc>
              <a:buNone/>
            </a:pPr>
            <a:r>
              <a:rPr lang="en-US"/>
              <a:t>The easiest way to get backtrace of a process is to use debuggerd command.</a:t>
            </a:r>
            <a:endParaRPr lang="en-US"/>
          </a:p>
          <a:p>
            <a:pPr marL="0" indent="0" fontAlgn="auto">
              <a:lnSpc>
                <a:spcPct val="150000"/>
              </a:lnSpc>
              <a:buNone/>
            </a:pPr>
            <a:r>
              <a:rPr lang="en-US"/>
              <a:t>    debuggerd PID - generates a full tombstone of a process</a:t>
            </a:r>
            <a:endParaRPr lang="en-US"/>
          </a:p>
          <a:p>
            <a:pPr marL="0" indent="0" fontAlgn="auto">
              <a:lnSpc>
                <a:spcPct val="150000"/>
              </a:lnSpc>
              <a:buNone/>
            </a:pPr>
            <a:r>
              <a:rPr lang="en-US"/>
              <a:t>    debuggerd -b PID - generates just a backtrace</a:t>
            </a:r>
            <a:endParaRPr lang="en-US"/>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endParaRPr lang="en-US"/>
          </a:p>
          <a:p>
            <a:pPr marL="0" indent="0" fontAlgn="auto">
              <a:lnSpc>
                <a:spcPct val="150000"/>
              </a:lnSpc>
              <a:buNone/>
            </a:pPr>
            <a:r>
              <a:rPr lang="en-US"/>
              <a:t>Process.killProcess(Process.myPid());</a:t>
            </a:r>
            <a:endParaRPr lang="en-US"/>
          </a:p>
          <a:p>
            <a:pPr marL="0" indent="0" fontAlgn="auto">
              <a:lnSpc>
                <a:spcPct val="150000"/>
              </a:lnSpc>
              <a:buNone/>
            </a:pPr>
            <a:r>
              <a:rPr lang="en-US"/>
              <a:t>System.exit(10);</a:t>
            </a:r>
            <a:endParaRPr lang="en-US"/>
          </a:p>
          <a:p>
            <a:pPr marL="0" indent="0" fontAlgn="auto">
              <a:lnSpc>
                <a:spcPct val="150000"/>
              </a:lnSpc>
              <a:buNone/>
            </a:pPr>
            <a:r>
              <a:rPr lang="en-US"/>
              <a:t>To suspend a process in case of a crash instead of killing it you may set:</a:t>
            </a:r>
            <a:endParaRPr lang="en-US"/>
          </a:p>
          <a:p>
            <a:pPr marL="0" indent="0" fontAlgn="auto">
              <a:lnSpc>
                <a:spcPct val="150000"/>
              </a:lnSpc>
              <a:buNone/>
            </a:pPr>
            <a:endParaRPr lang="en-US"/>
          </a:p>
          <a:p>
            <a:pPr marL="0" indent="0" fontAlgn="auto">
              <a:lnSpc>
                <a:spcPct val="150000"/>
              </a:lnSpc>
              <a:buNone/>
            </a:pPr>
            <a:r>
              <a:rPr lang="en-US"/>
              <a:t>adb shell setprop debug.debuggerd.wait_for_gdb true</a:t>
            </a:r>
            <a:endParaRPr lang="en-US"/>
          </a:p>
        </p:txBody>
      </p:sp>
      <p:sp>
        <p:nvSpPr>
          <p:cNvPr id="4" name="Content Placeholder 3"/>
          <p:cNvSpPr>
            <a:spLocks noGrp="1"/>
          </p:cNvSpPr>
          <p:nvPr>
            <p:ph sz="half" idx="2"/>
          </p:nvPr>
        </p:nvSpPr>
        <p:spPr>
          <a:xfrm>
            <a:off x="6172200" y="928370"/>
            <a:ext cx="5181600" cy="5735955"/>
          </a:xfrm>
        </p:spPr>
        <p:txBody>
          <a:bodyPr>
            <a:normAutofit/>
          </a:bodyPr>
          <a:p>
            <a:pPr marL="0" lvl="0" indent="0" fontAlgn="auto">
              <a:lnSpc>
                <a:spcPct val="100000"/>
              </a:lnSpc>
              <a:buNone/>
            </a:pPr>
            <a:r>
              <a:rPr lang="x-none" altLang="en-US" sz="2000"/>
              <a:t>For gdb script file reference:</a:t>
            </a:r>
            <a:endParaRPr lang="x-none" altLang="en-US" sz="2000"/>
          </a:p>
          <a:p>
            <a:pPr marL="0" lvl="0" indent="0" fontAlgn="auto">
              <a:lnSpc>
                <a:spcPct val="100000"/>
              </a:lnSpc>
              <a:buNone/>
            </a:pPr>
            <a:r>
              <a:rPr lang="x-none" altLang="en-US" sz="1800"/>
              <a:t>https://github.com/projectceladon/celadon-documentation/blob/master/blob/celadon_gdb.sh</a:t>
            </a:r>
            <a:endParaRPr lang="x-none" altLang="en-US" sz="1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304165"/>
          </a:xfrm>
        </p:spPr>
        <p:txBody>
          <a:bodyPr>
            <a:normAutofit fontScale="90000"/>
          </a:bodyPr>
          <a:p>
            <a:r>
              <a:rPr lang="x-none" altLang="en-US" sz="3200"/>
              <a:t>Intel Celadon Build</a:t>
            </a:r>
            <a:endParaRPr lang="x-none" altLang="en-US" sz="3200"/>
          </a:p>
        </p:txBody>
      </p:sp>
      <p:sp>
        <p:nvSpPr>
          <p:cNvPr id="3" name="Content Placeholder 2"/>
          <p:cNvSpPr>
            <a:spLocks noGrp="1"/>
          </p:cNvSpPr>
          <p:nvPr>
            <p:ph sz="half" idx="1"/>
          </p:nvPr>
        </p:nvSpPr>
        <p:spPr>
          <a:xfrm>
            <a:off x="838200" y="1004570"/>
            <a:ext cx="5181600" cy="5172710"/>
          </a:xfrm>
        </p:spPr>
        <p:txBody>
          <a:bodyPr/>
          <a:p>
            <a:r>
              <a:rPr lang="en-US" sz="1800"/>
              <a:t>device/intel/mixins/mixin-update -s device/intel/project-celadon/cel_apl/mixins.spec</a:t>
            </a:r>
            <a:endParaRPr lang="en-US" sz="1800"/>
          </a:p>
          <a:p>
            <a:r>
              <a:rPr lang="en-US" sz="1800"/>
              <a:t>source build/envsetup.sh</a:t>
            </a:r>
            <a:endParaRPr lang="en-US" sz="1800"/>
          </a:p>
          <a:p>
            <a:r>
              <a:rPr lang="en-US" sz="1800"/>
              <a:t>lunch cel_apl-userdebug</a:t>
            </a:r>
            <a:endParaRPr lang="en-US" sz="1800"/>
          </a:p>
          <a:p>
            <a:r>
              <a:rPr lang="en-US" sz="1800"/>
              <a:t>make SPARSE_IMG=true flashfiles -j8</a:t>
            </a:r>
            <a:endParaRPr lang="en-US" sz="1800"/>
          </a:p>
        </p:txBody>
      </p:sp>
      <p:sp>
        <p:nvSpPr>
          <p:cNvPr id="4" name="Content Placeholder 3"/>
          <p:cNvSpPr>
            <a:spLocks noGrp="1"/>
          </p:cNvSpPr>
          <p:nvPr>
            <p:ph sz="half" idx="2"/>
          </p:nvPr>
        </p:nvSpPr>
        <p:spPr>
          <a:xfrm>
            <a:off x="6172200" y="279400"/>
            <a:ext cx="5181600" cy="5897880"/>
          </a:xfrm>
        </p:spPr>
        <p:txBody>
          <a:bodyPr/>
          <a:p>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335"/>
            <a:ext cx="10515600" cy="337820"/>
          </a:xfrm>
        </p:spPr>
        <p:txBody>
          <a:bodyPr>
            <a:normAutofit fontScale="90000"/>
          </a:bodyPr>
          <a:p>
            <a:r>
              <a:rPr lang="en-US" altLang="en-US" sz="3200"/>
              <a:t>Android Security Features</a:t>
            </a:r>
            <a:endParaRPr lang="en-US" altLang="en-US" sz="3200"/>
          </a:p>
        </p:txBody>
      </p:sp>
      <p:sp>
        <p:nvSpPr>
          <p:cNvPr id="3" name="Content Placeholder 2"/>
          <p:cNvSpPr>
            <a:spLocks noGrp="1"/>
          </p:cNvSpPr>
          <p:nvPr>
            <p:ph sz="half" idx="1"/>
          </p:nvPr>
        </p:nvSpPr>
        <p:spPr>
          <a:xfrm>
            <a:off x="838200" y="911860"/>
            <a:ext cx="5181600" cy="5265420"/>
          </a:xfrm>
        </p:spPr>
        <p:txBody>
          <a:bodyPr>
            <a:normAutofit fontScale="70000"/>
          </a:bodyPr>
          <a:p>
            <a:pPr fontAlgn="auto">
              <a:lnSpc>
                <a:spcPct val="150000"/>
              </a:lnSpc>
            </a:pPr>
            <a:r>
              <a:rPr lang="en-US"/>
              <a:t>Encryption</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912495"/>
            <a:ext cx="5181600" cy="5264785"/>
          </a:xfrm>
        </p:spPr>
        <p:txBody>
          <a:bodyPr>
            <a:normAutofit fontScale="50000"/>
          </a:bodyPr>
          <a:p>
            <a:pPr indent="0" fontAlgn="auto">
              <a:lnSpc>
                <a:spcPct val="150000"/>
              </a:lnSpc>
            </a:pPr>
            <a:r>
              <a:rPr lang="en-US"/>
              <a:t>Full-disk encryption(FDE)</a:t>
            </a:r>
            <a:endParaRPr lang="en-US"/>
          </a:p>
          <a:p>
            <a:pPr lvl="1" indent="0" fontAlgn="auto">
              <a:lnSpc>
                <a:spcPct val="150000"/>
              </a:lnSpc>
            </a:pPr>
            <a:r>
              <a:rPr lang="en-US"/>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a:p>
          <a:p>
            <a:pPr lvl="1" indent="0" fontAlgn="auto">
              <a:lnSpc>
                <a:spcPct val="150000"/>
              </a:lnSpc>
            </a:pPr>
            <a:r>
              <a:rPr lang="en-US"/>
              <a:t>Validation</a:t>
            </a:r>
            <a:endParaRPr lang="en-US"/>
          </a:p>
          <a:p>
            <a:pPr marL="0" indent="0" fontAlgn="auto">
              <a:lnSpc>
                <a:spcPct val="150000"/>
              </a:lnSpc>
              <a:buNone/>
            </a:pPr>
            <a:r>
              <a:rPr lang="en-US"/>
              <a:t>Check that ro.crypto.state exists</a:t>
            </a:r>
            <a:endParaRPr lang="en-US"/>
          </a:p>
          <a:p>
            <a:pPr marL="0" indent="0" fontAlgn="auto">
              <a:lnSpc>
                <a:spcPct val="150000"/>
              </a:lnSpc>
              <a:buNone/>
            </a:pPr>
            <a:r>
              <a:rPr lang="en-US"/>
              <a:t>    Ensure ro.crypto.state is encrypted</a:t>
            </a:r>
            <a:endParaRPr lang="en-US"/>
          </a:p>
          <a:p>
            <a:pPr marL="0" indent="0" fontAlgn="auto">
              <a:lnSpc>
                <a:spcPct val="150000"/>
              </a:lnSpc>
              <a:buNone/>
            </a:pPr>
            <a:r>
              <a:rPr lang="en-US"/>
              <a:t>Check that ro.crypto.type exists</a:t>
            </a:r>
            <a:endParaRPr lang="en-US"/>
          </a:p>
          <a:p>
            <a:pPr marL="0" indent="0" fontAlgn="auto">
              <a:lnSpc>
                <a:spcPct val="150000"/>
              </a:lnSpc>
              <a:buNone/>
            </a:pPr>
            <a:r>
              <a:rPr lang="en-US"/>
              <a:t>    Ensure ro.crypto.type is set to block</a:t>
            </a:r>
            <a:endParaRPr lang="en-US"/>
          </a:p>
          <a:p>
            <a:pPr marL="0" indent="0" fontAlgn="auto">
              <a:lnSpc>
                <a:spcPct val="150000"/>
              </a:lnSpc>
              <a:buNone/>
            </a:pPr>
            <a:r>
              <a:rPr lang="en-US"/>
              <a:t>Additionally, go to Settings -&gt; Security -&gt; Encryption, the status is  Encrypted.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335"/>
            <a:ext cx="10515600" cy="337820"/>
          </a:xfrm>
        </p:spPr>
        <p:txBody>
          <a:bodyPr>
            <a:normAutofit fontScale="90000"/>
          </a:bodyPr>
          <a:p>
            <a:r>
              <a:rPr lang="en-US" altLang="en-US" sz="3200"/>
              <a:t>Android Security Features</a:t>
            </a:r>
            <a:endParaRPr lang="en-US" altLang="en-US" sz="3200"/>
          </a:p>
        </p:txBody>
      </p:sp>
      <p:sp>
        <p:nvSpPr>
          <p:cNvPr id="3" name="Content Placeholder 2"/>
          <p:cNvSpPr>
            <a:spLocks noGrp="1"/>
          </p:cNvSpPr>
          <p:nvPr>
            <p:ph sz="half" idx="1"/>
          </p:nvPr>
        </p:nvSpPr>
        <p:spPr>
          <a:xfrm>
            <a:off x="838200" y="911860"/>
            <a:ext cx="5181600" cy="5265420"/>
          </a:xfrm>
        </p:spPr>
        <p:txBody>
          <a:bodyPr>
            <a:normAutofit fontScale="70000"/>
          </a:bodyPr>
          <a:p>
            <a:pPr fontAlgn="auto">
              <a:lnSpc>
                <a:spcPct val="150000"/>
              </a:lnSpc>
            </a:pPr>
            <a:r>
              <a:rPr lang="en-US"/>
              <a:t>File-based encryption(FBE)</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267970"/>
            <a:ext cx="5181600" cy="6391910"/>
          </a:xfrm>
        </p:spPr>
        <p:txBody>
          <a:bodyPr>
            <a:normAutofit fontScale="50000"/>
          </a:bodyPr>
          <a:p>
            <a:pPr indent="0" fontAlgn="auto">
              <a:lnSpc>
                <a:spcPct val="150000"/>
              </a:lnSpc>
            </a:pPr>
            <a:r>
              <a:rPr lang="en-US" sz="1800"/>
              <a:t>Full-disk encryption(FDE)</a:t>
            </a:r>
            <a:endParaRPr lang="en-US" sz="1800"/>
          </a:p>
          <a:p>
            <a:pPr lvl="1" indent="0" fontAlgn="auto">
              <a:lnSpc>
                <a:spcPct val="150000"/>
              </a:lnSpc>
            </a:pPr>
            <a:r>
              <a:rPr lang="en-US" sz="1800"/>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sz="1800"/>
          </a:p>
          <a:p>
            <a:pPr lvl="0" indent="0" fontAlgn="auto">
              <a:lnSpc>
                <a:spcPct val="150000"/>
              </a:lnSpc>
            </a:pPr>
            <a:r>
              <a:rPr lang="en-US" sz="1800"/>
              <a:t>Validation</a:t>
            </a:r>
            <a:endParaRPr lang="en-US" sz="1800"/>
          </a:p>
          <a:p>
            <a:pPr marL="0" indent="0" fontAlgn="auto">
              <a:lnSpc>
                <a:spcPct val="150000"/>
              </a:lnSpc>
              <a:buNone/>
            </a:pPr>
            <a:r>
              <a:rPr lang="en-US" sz="1800"/>
              <a:t>To ensure the implemented version of the feature works as intended, employ the many CTS encryption tests.</a:t>
            </a:r>
            <a:endParaRPr lang="en-US" sz="1800"/>
          </a:p>
          <a:p>
            <a:pPr marL="0" indent="0" fontAlgn="auto">
              <a:lnSpc>
                <a:spcPct val="150000"/>
              </a:lnSpc>
              <a:buNone/>
            </a:pPr>
            <a:r>
              <a:rPr lang="en-US" sz="1800"/>
              <a:t>Once the kernel builds for your board, it should be tested by building an x86 kernel that can be tested using QEMU. This will allow the implementation to be tested using xfstest. Test the crypto support using:</a:t>
            </a:r>
            <a:endParaRPr lang="en-US" sz="1800"/>
          </a:p>
          <a:p>
            <a:pPr marL="0" indent="0" fontAlgn="auto">
              <a:lnSpc>
                <a:spcPct val="150000"/>
              </a:lnSpc>
              <a:buNone/>
            </a:pPr>
            <a:r>
              <a:rPr lang="en-US" sz="1800"/>
              <a:t>$ kvm-xfstests -c encrypt -g auto</a:t>
            </a:r>
            <a:endParaRPr lang="en-US" sz="1800"/>
          </a:p>
          <a:p>
            <a:pPr marL="0" indent="0" fontAlgn="auto">
              <a:lnSpc>
                <a:spcPct val="150000"/>
              </a:lnSpc>
              <a:buNone/>
            </a:pPr>
            <a:r>
              <a:rPr lang="en-US" sz="1800"/>
              <a:t>In addition, device manufacturers may perform these manual tests. On a device with FBE enabled:</a:t>
            </a:r>
            <a:endParaRPr lang="en-US" sz="1800"/>
          </a:p>
          <a:p>
            <a:pPr marL="0" indent="0" fontAlgn="auto">
              <a:lnSpc>
                <a:spcPct val="150000"/>
              </a:lnSpc>
              <a:buNone/>
            </a:pPr>
            <a:r>
              <a:rPr lang="en-US" sz="1800"/>
              <a:t>    Check that ro.crypto.state exists</a:t>
            </a:r>
            <a:endParaRPr lang="en-US" sz="1800"/>
          </a:p>
          <a:p>
            <a:pPr marL="0" indent="0" fontAlgn="auto">
              <a:lnSpc>
                <a:spcPct val="150000"/>
              </a:lnSpc>
              <a:buNone/>
            </a:pPr>
            <a:r>
              <a:rPr lang="en-US" sz="1800"/>
              <a:t>        Ensure ro.crypto.state is encrypted</a:t>
            </a:r>
            <a:endParaRPr lang="en-US" sz="1800"/>
          </a:p>
          <a:p>
            <a:pPr marL="0" indent="0" fontAlgn="auto">
              <a:lnSpc>
                <a:spcPct val="150000"/>
              </a:lnSpc>
              <a:buNone/>
            </a:pPr>
            <a:r>
              <a:rPr lang="en-US" sz="1800"/>
              <a:t>    Check that ro.crypto.type exists</a:t>
            </a:r>
            <a:endParaRPr lang="en-US" sz="1800"/>
          </a:p>
          <a:p>
            <a:pPr marL="0" indent="0" fontAlgn="auto">
              <a:lnSpc>
                <a:spcPct val="150000"/>
              </a:lnSpc>
              <a:buNone/>
            </a:pPr>
            <a:r>
              <a:rPr lang="en-US" sz="1800"/>
              <a:t>        Ensure ro.crypto.type is set to file</a:t>
            </a:r>
            <a:endParaRPr lang="en-US" sz="1800"/>
          </a:p>
          <a:p>
            <a:pPr marL="0" indent="0" fontAlgn="auto">
              <a:lnSpc>
                <a:spcPct val="150000"/>
              </a:lnSpc>
              <a:buNone/>
            </a:pPr>
            <a:r>
              <a:rPr lang="en-US" sz="1800"/>
              <a:t>Additionally, testers can boot a userdebug instance with a lockscreen set on the primary user. Then adb shell into the device and use su to become root. Make sure /data/data contains encrypted filenames; if it does not, something is wrong.</a:t>
            </a:r>
            <a:endParaRPr lang="en-US" sz="180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335"/>
            <a:ext cx="10515600" cy="337820"/>
          </a:xfrm>
        </p:spPr>
        <p:txBody>
          <a:bodyPr>
            <a:normAutofit fontScale="90000"/>
          </a:bodyPr>
          <a:p>
            <a:r>
              <a:rPr lang="en-US" altLang="en-US" sz="3200"/>
              <a:t>Android Security Features</a:t>
            </a:r>
            <a:endParaRPr lang="en-US" altLang="en-US" sz="3200"/>
          </a:p>
        </p:txBody>
      </p:sp>
      <p:sp>
        <p:nvSpPr>
          <p:cNvPr id="3" name="Content Placeholder 2"/>
          <p:cNvSpPr>
            <a:spLocks noGrp="1"/>
          </p:cNvSpPr>
          <p:nvPr>
            <p:ph sz="half" idx="1"/>
          </p:nvPr>
        </p:nvSpPr>
        <p:spPr>
          <a:xfrm>
            <a:off x="838200" y="911860"/>
            <a:ext cx="5181600" cy="5843270"/>
          </a:xfrm>
        </p:spPr>
        <p:txBody>
          <a:bodyPr>
            <a:normAutofit fontScale="60000"/>
          </a:bodyPr>
          <a:p>
            <a:pPr fontAlgn="auto">
              <a:lnSpc>
                <a:spcPct val="150000"/>
              </a:lnSpc>
            </a:pPr>
            <a:r>
              <a:rPr lang="en-US"/>
              <a:t>Keystore</a:t>
            </a:r>
            <a:endParaRPr lang="en-US"/>
          </a:p>
          <a:p>
            <a:pPr lvl="1" fontAlgn="auto">
              <a:lnSpc>
                <a:spcPct val="150000"/>
              </a:lnSpc>
            </a:pPr>
            <a:r>
              <a:rPr lang="en-US"/>
              <a:t>Hardware-backed Keystore</a:t>
            </a:r>
            <a:endParaRPr lang="en-US"/>
          </a:p>
          <a:p>
            <a:pPr lvl="2" fontAlgn="auto">
              <a:lnSpc>
                <a:spcPct val="150000"/>
              </a:lnSpc>
            </a:pPr>
            <a:r>
              <a:rPr lang="en-US"/>
              <a:t>The availability of a trusted execution environment in a system on a chip (SoC) offers an opportunity for Android devices to provide hardware-backed, strong security services to the Android OS, to platform services, and even to third-party apps.</a:t>
            </a:r>
            <a:endParaRPr lang="en-US"/>
          </a:p>
          <a:p>
            <a:pPr lvl="2" fontAlgn="auto">
              <a:lnSpc>
                <a:spcPct val="150000"/>
              </a:lnSpc>
            </a:pPr>
            <a:r>
              <a:rPr lang="en-US"/>
              <a:t>The goal of the hardware-backed Keymaster v1.0 is to provide a basic but adequate set of cryptographic primitives to allow the implementation of protocols using access-controlled, hardware-backed keys.</a:t>
            </a:r>
            <a:endParaRPr lang="en-US"/>
          </a:p>
          <a:p>
            <a:pPr lvl="2" fontAlgn="auto">
              <a:lnSpc>
                <a:spcPct val="150000"/>
              </a:lnSpc>
            </a:pPr>
            <a:r>
              <a:rPr lang="en-US"/>
              <a:t>In addition to expanding the range of cryptographic primitives, it should add the following:</a:t>
            </a:r>
            <a:endParaRPr lang="en-US"/>
          </a:p>
          <a:p>
            <a:pPr lvl="2" fontAlgn="auto">
              <a:lnSpc>
                <a:spcPct val="150000"/>
              </a:lnSpc>
            </a:pPr>
            <a:r>
              <a:rPr lang="en-US"/>
              <a:t>A usage control scheme to allow key usage to be limited, to mitigate the risk of security compromise due to misuse of keys</a:t>
            </a:r>
            <a:endParaRPr lang="en-US"/>
          </a:p>
          <a:p>
            <a:pPr lvl="2" fontAlgn="auto">
              <a:lnSpc>
                <a:spcPct val="150000"/>
              </a:lnSpc>
            </a:pPr>
            <a:r>
              <a:rPr lang="en-US"/>
              <a:t>An access control scheme to enable restriction of keys to specified users, clients, and a defined time range</a:t>
            </a:r>
            <a:endParaRPr lang="en-US"/>
          </a:p>
        </p:txBody>
      </p:sp>
      <p:sp>
        <p:nvSpPr>
          <p:cNvPr id="4" name="Content Placeholder 3"/>
          <p:cNvSpPr>
            <a:spLocks noGrp="1"/>
          </p:cNvSpPr>
          <p:nvPr>
            <p:ph sz="half" idx="2"/>
          </p:nvPr>
        </p:nvSpPr>
        <p:spPr>
          <a:xfrm>
            <a:off x="6172200" y="267970"/>
            <a:ext cx="5181600" cy="3114675"/>
          </a:xfrm>
        </p:spPr>
        <p:txBody>
          <a:bodyPr>
            <a:normAutofit fontScale="70000"/>
          </a:bodyPr>
          <a:p>
            <a:pPr indent="0" fontAlgn="auto">
              <a:lnSpc>
                <a:spcPct val="150000"/>
              </a:lnSpc>
            </a:pPr>
            <a:r>
              <a:rPr lang="en-US" sz="1800"/>
              <a:t>The Keymaster HAL is an OEM-provided(for trusty based implementation HAL is provided by Intel), dynamically-loadable library used by the Keystore service to provide hardware-backed cryptographic services. HAL implementations must not perform any sensitive operations in user space, or even in kernel space. Sensitive operations are delegated to a secure processor reached through some kernel interface.The purpose of the Keymaster HAL is not to implement the security-sensitive algorithms but only to marshal and unmarshal requests to the secure world. The wire format is implementation-defined.</a:t>
            </a:r>
            <a:endParaRPr lang="en-US" sz="1800"/>
          </a:p>
        </p:txBody>
      </p:sp>
      <p:pic>
        <p:nvPicPr>
          <p:cNvPr id="5" name="Picture 4"/>
          <p:cNvPicPr>
            <a:picLocks noChangeAspect="1"/>
          </p:cNvPicPr>
          <p:nvPr/>
        </p:nvPicPr>
        <p:blipFill>
          <a:blip r:embed="rId1"/>
          <a:stretch>
            <a:fillRect/>
          </a:stretch>
        </p:blipFill>
        <p:spPr>
          <a:xfrm>
            <a:off x="6386830" y="4360545"/>
            <a:ext cx="5305425" cy="120015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323215"/>
          </a:xfrm>
        </p:spPr>
        <p:txBody>
          <a:bodyPr>
            <a:normAutofit fontScale="90000"/>
          </a:bodyPr>
          <a:p>
            <a:r>
              <a:rPr lang="en-US" sz="3200"/>
              <a:t>Android Mesa Stack Enabling in 1A Master</a:t>
            </a:r>
            <a:endParaRPr lang="en-US" sz="3200"/>
          </a:p>
        </p:txBody>
      </p:sp>
      <p:sp>
        <p:nvSpPr>
          <p:cNvPr id="3" name="Content Placeholder 2"/>
          <p:cNvSpPr>
            <a:spLocks noGrp="1"/>
          </p:cNvSpPr>
          <p:nvPr>
            <p:ph sz="half" idx="1"/>
          </p:nvPr>
        </p:nvSpPr>
        <p:spPr>
          <a:xfrm>
            <a:off x="838200" y="1009650"/>
            <a:ext cx="5181600" cy="5753735"/>
          </a:xfrm>
        </p:spPr>
        <p:txBody>
          <a:bodyPr>
            <a:normAutofit fontScale="25000"/>
          </a:bodyPr>
          <a:p>
            <a:pPr indent="0" fontAlgn="auto">
              <a:lnSpc>
                <a:spcPct val="150000"/>
              </a:lnSpc>
            </a:pPr>
            <a:r>
              <a:rPr lang="en-US"/>
              <a:t>Build Images</a:t>
            </a:r>
            <a:endParaRPr lang="en-US"/>
          </a:p>
          <a:p>
            <a:pPr indent="0" fontAlgn="auto">
              <a:lnSpc>
                <a:spcPct val="150000"/>
              </a:lnSpc>
            </a:pPr>
            <a:r>
              <a:rPr lang="en-US"/>
              <a:t>    Download android o code</a:t>
            </a:r>
            <a:endParaRPr lang="en-US"/>
          </a:p>
          <a:p>
            <a:pPr marL="0" indent="0" fontAlgn="auto">
              <a:lnSpc>
                <a:spcPct val="150000"/>
              </a:lnSpc>
              <a:buNone/>
            </a:pPr>
            <a:r>
              <a:rPr lang="en-US"/>
              <a:t>repo init -u ssh://android.intel.com/manifests -b android/master -m r0</a:t>
            </a:r>
            <a:endParaRPr lang="en-US"/>
          </a:p>
          <a:p>
            <a:pPr indent="0" fontAlgn="auto">
              <a:lnSpc>
                <a:spcPct val="150000"/>
              </a:lnSpc>
            </a:pPr>
            <a:r>
              <a:rPr lang="en-US"/>
              <a:t>    remove old stack</a:t>
            </a:r>
            <a:endParaRPr lang="en-US"/>
          </a:p>
          <a:p>
            <a:pPr marL="0" indent="0" fontAlgn="auto">
              <a:lnSpc>
                <a:spcPct val="150000"/>
              </a:lnSpc>
              <a:buNone/>
            </a:pPr>
            <a:r>
              <a:rPr lang="en-US"/>
              <a:t>rm external/drm_gralloc</a:t>
            </a:r>
            <a:endParaRPr lang="en-US"/>
          </a:p>
          <a:p>
            <a:pPr marL="0" indent="0" fontAlgn="auto">
              <a:lnSpc>
                <a:spcPct val="150000"/>
              </a:lnSpc>
              <a:buNone/>
            </a:pPr>
            <a:r>
              <a:rPr lang="en-US"/>
              <a:t>rm external/drm_hwcomposer</a:t>
            </a:r>
            <a:endParaRPr lang="en-US"/>
          </a:p>
          <a:p>
            <a:pPr marL="0" indent="0" fontAlgn="auto">
              <a:lnSpc>
                <a:spcPct val="150000"/>
              </a:lnSpc>
              <a:buNone/>
            </a:pPr>
            <a:r>
              <a:rPr lang="en-US"/>
              <a:t>rm external/mesa3d</a:t>
            </a:r>
            <a:endParaRPr lang="en-US"/>
          </a:p>
          <a:p>
            <a:pPr marL="0" indent="0" fontAlgn="auto">
              <a:lnSpc>
                <a:spcPct val="150000"/>
              </a:lnSpc>
              <a:buNone/>
            </a:pPr>
            <a:r>
              <a:rPr lang="en-US"/>
              <a:t>rm vendor/intel/external/drm-bxt</a:t>
            </a:r>
            <a:endParaRPr lang="en-US"/>
          </a:p>
          <a:p>
            <a:pPr marL="0" indent="0" fontAlgn="auto">
              <a:lnSpc>
                <a:spcPct val="150000"/>
              </a:lnSpc>
              <a:buNone/>
            </a:pPr>
            <a:r>
              <a:rPr lang="en-US"/>
              <a:t>rm hardware/intel/hwc</a:t>
            </a:r>
            <a:endParaRPr lang="en-US"/>
          </a:p>
          <a:p>
            <a:pPr indent="0" fontAlgn="auto">
              <a:lnSpc>
                <a:spcPct val="150000"/>
              </a:lnSpc>
            </a:pPr>
            <a:r>
              <a:rPr lang="en-US"/>
              <a:t>    integrate Minigbm</a:t>
            </a:r>
            <a:endParaRPr lang="en-US"/>
          </a:p>
          <a:p>
            <a:pPr marL="0" indent="0" fontAlgn="auto">
              <a:lnSpc>
                <a:spcPct val="150000"/>
              </a:lnSpc>
              <a:buNone/>
            </a:pPr>
            <a:r>
              <a:rPr lang="en-US"/>
              <a:t>cd external/</a:t>
            </a:r>
            <a:endParaRPr lang="en-US"/>
          </a:p>
          <a:p>
            <a:pPr marL="0" indent="0" fontAlgn="auto">
              <a:lnSpc>
                <a:spcPct val="150000"/>
              </a:lnSpc>
              <a:buNone/>
            </a:pPr>
            <a:r>
              <a:rPr lang="en-US"/>
              <a:t>git clone https://github.com/01org/minigbm</a:t>
            </a:r>
            <a:endParaRPr lang="en-US"/>
          </a:p>
          <a:p>
            <a:pPr indent="0" fontAlgn="auto">
              <a:lnSpc>
                <a:spcPct val="150000"/>
              </a:lnSpc>
            </a:pPr>
            <a:r>
              <a:rPr lang="en-US"/>
              <a:t>integrate MESA and IAHwcomposer</a:t>
            </a:r>
            <a:endParaRPr lang="en-US"/>
          </a:p>
          <a:p>
            <a:pPr marL="0" indent="0" fontAlgn="auto">
              <a:lnSpc>
                <a:spcPct val="150000"/>
              </a:lnSpc>
              <a:buNone/>
            </a:pPr>
            <a:r>
              <a:rPr lang="en-US"/>
              <a:t>cd vendor/intel/external/</a:t>
            </a:r>
            <a:endParaRPr lang="en-US"/>
          </a:p>
          <a:p>
            <a:pPr marL="0" indent="0" fontAlgn="auto">
              <a:lnSpc>
                <a:spcPct val="150000"/>
              </a:lnSpc>
              <a:buNone/>
            </a:pPr>
            <a:r>
              <a:rPr lang="en-US"/>
              <a:t>git clone http://github.com/android-ia/external-mesa mesa</a:t>
            </a:r>
            <a:endParaRPr lang="en-US"/>
          </a:p>
          <a:p>
            <a:pPr marL="0" indent="0" fontAlgn="auto">
              <a:lnSpc>
                <a:spcPct val="150000"/>
              </a:lnSpc>
              <a:buNone/>
            </a:pPr>
            <a:r>
              <a:rPr lang="en-US"/>
              <a:t>git clone https://github.com/01org/IA-Hardware-Composer hwcomposer</a:t>
            </a:r>
            <a:endParaRPr lang="en-US"/>
          </a:p>
          <a:p>
            <a:pPr indent="0" fontAlgn="auto">
              <a:lnSpc>
                <a:spcPct val="150000"/>
              </a:lnSpc>
            </a:pPr>
            <a:r>
              <a:rPr lang="en-US"/>
              <a:t>    integrate drm from IVI M code</a:t>
            </a:r>
            <a:endParaRPr lang="en-US"/>
          </a:p>
          <a:p>
            <a:pPr marL="0" indent="0" fontAlgn="auto">
              <a:lnSpc>
                <a:spcPct val="150000"/>
              </a:lnSpc>
              <a:buNone/>
            </a:pPr>
            <a:r>
              <a:rPr lang="en-US"/>
              <a:t>(repo init -u ssh://android.intel.com/manifests -b integ/bxtp_ivi_m -m bxtp_ivi_m)</a:t>
            </a:r>
            <a:endParaRPr lang="en-US"/>
          </a:p>
          <a:p>
            <a:pPr marL="0" indent="0" fontAlgn="auto">
              <a:lnSpc>
                <a:spcPct val="150000"/>
              </a:lnSpc>
              <a:buNone/>
            </a:pPr>
            <a:r>
              <a:rPr lang="en-US"/>
              <a:t>cp (ivi m)/vendor/intel/external/drm-bxt (android o)/vendor/intel/external/drm-bxt</a:t>
            </a:r>
            <a:endParaRPr lang="en-US"/>
          </a:p>
        </p:txBody>
      </p:sp>
      <p:sp>
        <p:nvSpPr>
          <p:cNvPr id="4" name="Content Placeholder 3"/>
          <p:cNvSpPr>
            <a:spLocks noGrp="1"/>
          </p:cNvSpPr>
          <p:nvPr>
            <p:ph sz="half" idx="2"/>
          </p:nvPr>
        </p:nvSpPr>
        <p:spPr>
          <a:xfrm>
            <a:off x="6172200" y="995680"/>
            <a:ext cx="5181600" cy="5181600"/>
          </a:xfrm>
        </p:spPr>
        <p:txBody>
          <a:bodyPr>
            <a:normAutofit fontScale="30000"/>
          </a:bodyPr>
          <a:p>
            <a:r>
              <a:rPr lang="en-US"/>
              <a:t>    apply attached patches </a:t>
            </a:r>
            <a:endParaRPr lang="en-US"/>
          </a:p>
          <a:p>
            <a:pPr marL="0" indent="0">
              <a:buNone/>
            </a:pPr>
            <a:r>
              <a:rPr lang="en-US"/>
              <a:t>Todo: find a place to put patches, unzip attachment and apply to related projects</a:t>
            </a:r>
            <a:endParaRPr lang="en-US"/>
          </a:p>
          <a:p>
            <a:pPr marL="0" indent="0">
              <a:buNone/>
            </a:pPr>
            <a:r>
              <a:rPr lang="en-US"/>
              <a:t>https://android.intel.com:443/#/c/589940 Add repos to support mesa boot up on KBL board</a:t>
            </a:r>
            <a:endParaRPr lang="en-US"/>
          </a:p>
          <a:p>
            <a:pPr marL="0" indent="0">
              <a:buNone/>
            </a:pPr>
            <a:r>
              <a:rPr lang="en-US"/>
              <a:t>https://android.intel.com:443/#/c/590082 Debug: Remove aosp mesa3d and modify drm-bxt revision</a:t>
            </a:r>
            <a:endParaRPr lang="en-US"/>
          </a:p>
          <a:p>
            <a:pPr marL="0" indent="0">
              <a:buNone/>
            </a:pPr>
            <a:r>
              <a:rPr lang="en-US"/>
              <a:t>https://android.intel.com:443/#/c/589967 Add target kbl_rvp base on the icl_presi</a:t>
            </a:r>
            <a:endParaRPr lang="en-US"/>
          </a:p>
          <a:p>
            <a:pPr marL="0" indent="0">
              <a:buNone/>
            </a:pPr>
            <a:r>
              <a:rPr lang="en-US"/>
              <a:t>https://android.intel.com:443/#/c/589820 Add mesa graphics file in the mixin groups</a:t>
            </a:r>
            <a:endParaRPr lang="en-US"/>
          </a:p>
          <a:p>
            <a:pPr marL="0" indent="0">
              <a:buNone/>
            </a:pPr>
            <a:r>
              <a:rPr lang="en-US"/>
              <a:t>https://android.intel.com:443/#/c/590110 Add disk-bus for kbl</a:t>
            </a:r>
            <a:endParaRPr lang="en-US"/>
          </a:p>
          <a:p>
            <a:pPr marL="0" indent="0">
              <a:buNone/>
            </a:pPr>
            <a:r>
              <a:rPr lang="en-US"/>
              <a:t>https://android.intel.com:443/#/c/590111 Add the serialport1 for kbl</a:t>
            </a:r>
            <a:endParaRPr lang="en-US"/>
          </a:p>
          <a:p>
            <a:pPr marL="0" indent="0">
              <a:buNone/>
            </a:pPr>
            <a:r>
              <a:rPr lang="en-US"/>
              <a:t>https://android.intel.com:443/#/c/590126 Add the googediff file for KBL</a:t>
            </a:r>
            <a:endParaRPr lang="en-US"/>
          </a:p>
          <a:p>
            <a:pPr marL="0" indent="0">
              <a:buNone/>
            </a:pPr>
            <a:r>
              <a:rPr lang="en-US"/>
              <a:t>https://android.intel.com/#/c/590628 Fix the target name compare by full name</a:t>
            </a:r>
            <a:endParaRPr lang="en-US"/>
          </a:p>
          <a:p>
            <a:r>
              <a:rPr lang="en-US"/>
              <a:t>     compile</a:t>
            </a:r>
            <a:endParaRPr lang="en-US"/>
          </a:p>
          <a:p>
            <a:endParaRPr lang="en-US"/>
          </a:p>
          <a:p>
            <a:pPr marL="0" indent="0">
              <a:buNone/>
            </a:pPr>
            <a:r>
              <a:rPr lang="en-US"/>
              <a:t>device/intel/mixins/mixin-update</a:t>
            </a:r>
            <a:endParaRPr lang="en-US"/>
          </a:p>
          <a:p>
            <a:pPr marL="0" indent="0">
              <a:buNone/>
            </a:pPr>
            <a:r>
              <a:rPr lang="en-US"/>
              <a:t>source build/envsetup.sh</a:t>
            </a:r>
            <a:endParaRPr lang="en-US"/>
          </a:p>
          <a:p>
            <a:pPr marL="0" indent="0">
              <a:buNone/>
            </a:pPr>
            <a:r>
              <a:rPr lang="en-US"/>
              <a:t>lunch 34 (kbl_rvp-userdebug)</a:t>
            </a:r>
            <a:endParaRPr lang="en-US"/>
          </a:p>
          <a:p>
            <a:pPr marL="0" indent="0">
              <a:buNone/>
            </a:pPr>
            <a:r>
              <a:rPr lang="en-US"/>
              <a:t>make -j33 flashfiles</a:t>
            </a:r>
            <a:endParaRPr 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323215"/>
          </a:xfrm>
        </p:spPr>
        <p:txBody>
          <a:bodyPr>
            <a:normAutofit fontScale="90000"/>
          </a:bodyPr>
          <a:p>
            <a:r>
              <a:rPr lang="en-US" sz="3200"/>
              <a:t>Android KVM Boot</a:t>
            </a:r>
            <a:endParaRPr lang="en-US" sz="3200"/>
          </a:p>
        </p:txBody>
      </p:sp>
      <p:sp>
        <p:nvSpPr>
          <p:cNvPr id="3" name="Content Placeholder 2"/>
          <p:cNvSpPr>
            <a:spLocks noGrp="1"/>
          </p:cNvSpPr>
          <p:nvPr>
            <p:ph sz="half" idx="1"/>
          </p:nvPr>
        </p:nvSpPr>
        <p:spPr>
          <a:xfrm>
            <a:off x="838200" y="1009650"/>
            <a:ext cx="5181600" cy="5753735"/>
          </a:xfrm>
        </p:spPr>
        <p:txBody>
          <a:bodyPr>
            <a:normAutofit fontScale="40000"/>
          </a:bodyPr>
          <a:p>
            <a:pPr indent="0" fontAlgn="auto">
              <a:lnSpc>
                <a:spcPct val="150000"/>
              </a:lnSpc>
            </a:pPr>
            <a:r>
              <a:rPr lang="en-US"/>
              <a:t>First get the minimal Ubuntu: https://help.ubuntu.com/community/Installation/MinimalCD</a:t>
            </a:r>
            <a:endParaRPr lang="en-US"/>
          </a:p>
          <a:p>
            <a:pPr indent="0" fontAlgn="auto">
              <a:lnSpc>
                <a:spcPct val="150000"/>
              </a:lnSpc>
            </a:pPr>
            <a:r>
              <a:rPr lang="en-US"/>
              <a:t>Burn to USB using Rufus.</a:t>
            </a:r>
            <a:endParaRPr lang="en-US"/>
          </a:p>
          <a:p>
            <a:pPr indent="0" fontAlgn="auto">
              <a:lnSpc>
                <a:spcPct val="150000"/>
              </a:lnSpc>
            </a:pPr>
            <a:r>
              <a:rPr lang="en-US"/>
              <a:t>Install command line Ubuntu.</a:t>
            </a:r>
            <a:endParaRPr lang="en-US"/>
          </a:p>
          <a:p>
            <a:pPr indent="0" fontAlgn="auto">
              <a:lnSpc>
                <a:spcPct val="150000"/>
              </a:lnSpc>
            </a:pPr>
            <a:r>
              <a:rPr lang="en-US"/>
              <a:t>Ubuntu Setup</a:t>
            </a:r>
            <a:endParaRPr lang="en-US"/>
          </a:p>
          <a:p>
            <a:pPr indent="0" fontAlgn="auto">
              <a:lnSpc>
                <a:spcPct val="150000"/>
              </a:lnSpc>
            </a:pPr>
            <a:r>
              <a:rPr lang="en-US"/>
              <a:t>    https://askubuntu.com/questions/44418/how-to-enable-root-login</a:t>
            </a:r>
            <a:endParaRPr lang="en-US"/>
          </a:p>
          <a:p>
            <a:pPr indent="0" fontAlgn="auto">
              <a:lnSpc>
                <a:spcPct val="150000"/>
              </a:lnSpc>
            </a:pPr>
            <a:r>
              <a:rPr lang="en-US"/>
              <a:t>    https://thishosting.rocks/how-to-enable-ssh-on-ubuntu/</a:t>
            </a:r>
            <a:endParaRPr lang="en-US"/>
          </a:p>
          <a:p>
            <a:pPr indent="0" fontAlgn="auto">
              <a:lnSpc>
                <a:spcPct val="150000"/>
              </a:lnSpc>
            </a:pPr>
            <a:r>
              <a:rPr lang="en-US"/>
              <a:t>    https://askubuntu.com/questions/469143/how-to-enable-ssh-root-access-on-ubuntu-14-04</a:t>
            </a:r>
            <a:endParaRPr lang="en-US"/>
          </a:p>
          <a:p>
            <a:pPr indent="0" fontAlgn="auto">
              <a:lnSpc>
                <a:spcPct val="150000"/>
              </a:lnSpc>
            </a:pPr>
            <a:r>
              <a:rPr lang="en-US"/>
              <a:t>GVT Setup</a:t>
            </a:r>
            <a:endParaRPr lang="en-US"/>
          </a:p>
          <a:p>
            <a:pPr indent="0" fontAlgn="auto">
              <a:lnSpc>
                <a:spcPct val="150000"/>
              </a:lnSpc>
            </a:pPr>
            <a:r>
              <a:rPr lang="en-US"/>
              <a:t>    https://github.com/intel/gvt-linux/wiki/GVTg_Setup_Guide</a:t>
            </a:r>
            <a:endParaRPr lang="en-US"/>
          </a:p>
          <a:p>
            <a:pPr indent="0" fontAlgn="auto">
              <a:lnSpc>
                <a:spcPct val="150000"/>
              </a:lnSpc>
            </a:pPr>
            <a:r>
              <a:rPr lang="en-US"/>
              <a:t>        Before 3.2.2</a:t>
            </a:r>
            <a:endParaRPr lang="en-US"/>
          </a:p>
          <a:p>
            <a:pPr indent="0" fontAlgn="auto">
              <a:lnSpc>
                <a:spcPct val="150000"/>
              </a:lnSpc>
            </a:pPr>
            <a:r>
              <a:rPr lang="en-US"/>
              <a:t>            apt install bison flex</a:t>
            </a:r>
            <a:endParaRPr lang="en-US"/>
          </a:p>
          <a:p>
            <a:pPr indent="0" fontAlgn="auto">
              <a:lnSpc>
                <a:spcPct val="150000"/>
              </a:lnSpc>
            </a:pPr>
            <a:r>
              <a:rPr lang="en-US"/>
              <a:t>        make -j8 &amp;&amp; make bzImage &amp;&amp; make modules</a:t>
            </a:r>
            <a:endParaRPr lang="en-US"/>
          </a:p>
          <a:p>
            <a:pPr indent="0" fontAlgn="auto">
              <a:lnSpc>
                <a:spcPct val="150000"/>
              </a:lnSpc>
            </a:pPr>
            <a:r>
              <a:rPr lang="en-US"/>
              <a:t>        make modules_install &amp;&amp; make install</a:t>
            </a:r>
            <a:endParaRPr lang="en-US"/>
          </a:p>
        </p:txBody>
      </p:sp>
      <p:sp>
        <p:nvSpPr>
          <p:cNvPr id="4" name="Content Placeholder 3"/>
          <p:cNvSpPr>
            <a:spLocks noGrp="1"/>
          </p:cNvSpPr>
          <p:nvPr>
            <p:ph sz="half" idx="2"/>
          </p:nvPr>
        </p:nvSpPr>
        <p:spPr>
          <a:xfrm>
            <a:off x="6172200" y="366395"/>
            <a:ext cx="5181600" cy="6271260"/>
          </a:xfrm>
        </p:spPr>
        <p:txBody>
          <a:bodyPr>
            <a:normAutofit fontScale="40000"/>
          </a:bodyPr>
          <a:p>
            <a:r>
              <a:rPr lang="en-US"/>
              <a:t>Android Guest</a:t>
            </a:r>
            <a:endParaRPr lang="en-US"/>
          </a:p>
          <a:p>
            <a:pPr marL="0" indent="0">
              <a:buNone/>
            </a:pPr>
            <a:r>
              <a:rPr lang="en-US"/>
              <a:t>    Download ISO from here and burn onto USB http://www.android-x86.org/</a:t>
            </a:r>
            <a:endParaRPr lang="en-US"/>
          </a:p>
          <a:p>
            <a:pPr marL="0" indent="0">
              <a:buNone/>
            </a:pPr>
            <a:r>
              <a:rPr lang="en-US"/>
              <a:t>    Create a QEMU script similar to one below and use it to launch Android VM</a:t>
            </a:r>
            <a:endParaRPr lang="en-US"/>
          </a:p>
          <a:p>
            <a:pPr marL="0" indent="0">
              <a:buNone/>
            </a:pPr>
            <a:r>
              <a:rPr lang="en-US"/>
              <a:t>    Download and run PerformanceMobile Test by PassMark and GeekBench</a:t>
            </a:r>
            <a:endParaRPr lang="en-US"/>
          </a:p>
          <a:p>
            <a:pPr marL="0" indent="0">
              <a:buNone/>
            </a:pPr>
            <a:r>
              <a:rPr lang="en-US"/>
              <a:t>    Login </a:t>
            </a:r>
            <a:r>
              <a:rPr lang="en-US" altLang="en-US"/>
              <a:t>User/Password</a:t>
            </a:r>
            <a:endParaRPr lang="en-US" altLang="en-US"/>
          </a:p>
          <a:p>
            <a:r>
              <a:rPr lang="en-US" altLang="en-US"/>
              <a:t>QEMU Scripts</a:t>
            </a:r>
            <a:endParaRPr lang="en-US" altLang="en-US"/>
          </a:p>
          <a:p>
            <a:pPr marL="0" indent="0">
              <a:buNone/>
            </a:pPr>
            <a:r>
              <a:rPr lang="en-US" altLang="en-US"/>
              <a:t>#!/bin/bash</a:t>
            </a:r>
            <a:endParaRPr lang="en-US" altLang="en-US"/>
          </a:p>
          <a:p>
            <a:pPr marL="0" indent="0">
              <a:buNone/>
            </a:pPr>
            <a:r>
              <a:rPr lang="en-US" altLang="en-US"/>
              <a:t>VGPU1=&lt;OUTPUT FROM UUID COMMAND&gt;</a:t>
            </a:r>
            <a:endParaRPr lang="en-US" altLang="en-US"/>
          </a:p>
          <a:p>
            <a:pPr marL="0" indent="0">
              <a:buNone/>
            </a:pPr>
            <a:r>
              <a:rPr lang="en-US" altLang="en-US"/>
              <a:t>echo 0x32 &gt; /sys/class/drm/card0/gvt_disp_ports_mask</a:t>
            </a:r>
            <a:endParaRPr lang="en-US" altLang="en-US"/>
          </a:p>
          <a:p>
            <a:pPr marL="0" indent="0">
              <a:buNone/>
            </a:pPr>
            <a:r>
              <a:rPr lang="en-US" altLang="en-US"/>
              <a:t>echo $VGPU1 &gt; "/sys/bus/pci/devices/XXXXX/mdev_supported_types/i915-GVTg_V5_4/create"</a:t>
            </a:r>
            <a:endParaRPr lang="en-US" altLang="en-US"/>
          </a:p>
          <a:p>
            <a:r>
              <a:rPr lang="en-US" altLang="en-US"/>
              <a:t>    Use this to save output from uuid command</a:t>
            </a:r>
            <a:endParaRPr lang="en-US" altLang="en-US"/>
          </a:p>
          <a:p>
            <a:r>
              <a:rPr lang="en-US" altLang="en-US"/>
              <a:t>    mdev_supported types will only show up after reboot into GVT modifed kernel</a:t>
            </a:r>
            <a:endParaRPr lang="en-US" altLang="en-US"/>
          </a:p>
          <a:p>
            <a:r>
              <a:rPr lang="en-US" altLang="en-US"/>
              <a:t>Notes</a:t>
            </a:r>
            <a:endParaRPr lang="en-US" altLang="en-US"/>
          </a:p>
          <a:p>
            <a:pPr marL="0" indent="0">
              <a:buNone/>
            </a:pPr>
            <a:r>
              <a:rPr lang="en-US" altLang="en-US"/>
              <a:t>    Use lsusb to figure out hostbus and hostaddr</a:t>
            </a:r>
            <a:endParaRPr lang="en-US" altLang="en-US"/>
          </a:p>
          <a:p>
            <a:r>
              <a:rPr lang="en-US" altLang="en-US"/>
              <a:t>To create the qcow2 file execute this command</a:t>
            </a:r>
            <a:endParaRPr lang="en-US" altLang="en-US"/>
          </a:p>
          <a:p>
            <a:pPr marL="0" indent="0">
              <a:buNone/>
            </a:pPr>
            <a:r>
              <a:rPr lang="en-US" altLang="en-US"/>
              <a:t>    qemu-img create -f qcow2 win10.qcow2 60g</a:t>
            </a:r>
            <a:endParaRPr lang="en-US" altLang="en-US"/>
          </a:p>
          <a:p>
            <a:r>
              <a:rPr lang="en-US" altLang="en-US"/>
              <a:t>For the ovmf.fd file</a:t>
            </a:r>
            <a:endParaRPr lang="en-US" altLang="en-US"/>
          </a:p>
          <a:p>
            <a:pPr marL="0" indent="0">
              <a:buNone/>
            </a:pPr>
            <a:r>
              <a:rPr lang="en-US" altLang="en-US"/>
              <a:t>    apt install ovmf</a:t>
            </a:r>
            <a:endParaRPr lang="en-US" altLang="en-US"/>
          </a:p>
          <a:p>
            <a:pPr marL="0" indent="0">
              <a:buNone/>
            </a:pPr>
            <a:r>
              <a:rPr lang="en-US" altLang="en-US"/>
              <a:t>    find / -name "*OVMF*"</a:t>
            </a:r>
            <a:endParaRPr lang="en-US" altLang="en-US"/>
          </a:p>
          <a:p>
            <a:pPr marL="0" indent="0">
              <a:buNone/>
            </a:pPr>
            <a:r>
              <a:rPr lang="en-US" altLang="en-US"/>
              <a:t>        This should result in several files located on the system, point to one of these</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1"/>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2"/>
              </a:rPr>
              <a:t>zcip</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3"/>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endParaRPr lang="en-US" dirty="0">
              <a:solidFill>
                <a:srgbClr val="4A4A4A"/>
              </a:solidFill>
              <a:latin typeface="Courier New" panose="02070309020205020404" charset="0"/>
              <a:cs typeface="Courier New" panose="02070309020205020404" charset="0"/>
            </a:endParaRPr>
          </a:p>
          <a:p>
            <a:r>
              <a:rPr lang="en-US" dirty="0" err="1">
                <a:solidFill>
                  <a:srgbClr val="FB6B17"/>
                </a:solidFill>
                <a:latin typeface="Courier New" panose="02070309020205020404" charset="0"/>
                <a:cs typeface="Courier New" panose="02070309020205020404" charset="0"/>
                <a:hlinkClick r:id="rId4"/>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5"/>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6"/>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7"/>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endParaRPr lang="en-US" dirty="0">
              <a:solidFill>
                <a:srgbClr val="4A4A4A"/>
              </a:solidFill>
              <a:latin typeface="Courier New" panose="02070309020205020404" charset="0"/>
              <a:cs typeface="Courier New" panose="02070309020205020404" charset="0"/>
            </a:endParaRP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8"/>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fontScale="90000"/>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charset="0"/>
              </a:rPr>
              <a:t>In summary:</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IPv4 Link-Local Addressing</a:t>
            </a:r>
            <a:r>
              <a:rPr lang="en-US" dirty="0">
                <a:solidFill>
                  <a:srgbClr val="000000"/>
                </a:solidFill>
                <a:latin typeface="Times New Roman" panose="02020603050405020304" charset="0"/>
              </a:rPr>
              <a:t> is an easy decision, because both </a:t>
            </a:r>
            <a:r>
              <a:rPr lang="en-US" dirty="0" err="1">
                <a:solidFill>
                  <a:srgbClr val="000000"/>
                </a:solidFill>
                <a:latin typeface="Times New Roman" panose="02020603050405020304" charset="0"/>
              </a:rPr>
              <a:t>Zeroconf</a:t>
            </a:r>
            <a:r>
              <a:rPr lang="en-US" dirty="0">
                <a:solidFill>
                  <a:srgbClr val="000000"/>
                </a:solidFill>
                <a:latin typeface="Times New Roman" panose="02020603050405020304" charset="0"/>
              </a:rPr>
              <a:t> and UPnP are identical at that layer.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Multicast DNS</a:t>
            </a:r>
            <a:r>
              <a:rPr lang="en-US" dirty="0">
                <a:solidFill>
                  <a:srgbClr val="000000"/>
                </a:solidFill>
                <a:latin typeface="Times New Roman" panose="02020603050405020304" charset="0"/>
              </a:rPr>
              <a:t> is an easy decision, because UPnP doesn't have any alternative to offer.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The only area of overlap is the service discovery layer, and it's important to remember that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charset="0"/>
              </a:rPr>
              <a:t>Android.mk</a:t>
            </a:r>
            <a:br>
              <a:rPr lang="en-US" dirty="0">
                <a:solidFill>
                  <a:srgbClr val="000000"/>
                </a:solidFill>
                <a:latin typeface="Times New Roman" panose="02020603050405020304" charset="0"/>
              </a:rPr>
            </a:br>
            <a:r>
              <a:rPr lang="en-US" dirty="0" smtClean="0">
                <a:solidFill>
                  <a:srgbClr val="000000"/>
                </a:solidFill>
                <a:latin typeface="Times New Roman" panose="02020603050405020304" charset="0"/>
              </a:rPr>
              <a:t>--------------</a:t>
            </a:r>
            <a:br>
              <a:rPr lang="en-US" dirty="0"/>
            </a:br>
            <a:r>
              <a:rPr lang="en-US" dirty="0">
                <a:solidFill>
                  <a:srgbClr val="000000"/>
                </a:solidFill>
                <a:latin typeface="Times New Roman" panose="02020603050405020304" charset="0"/>
              </a:rPr>
              <a:t>LOCAL_PATH := $(call my-</a:t>
            </a:r>
            <a:r>
              <a:rPr lang="en-US" dirty="0" err="1">
                <a:solidFill>
                  <a:srgbClr val="000000"/>
                </a:solidFill>
                <a:latin typeface="Times New Roman" panose="02020603050405020304" charset="0"/>
              </a:rPr>
              <a:t>dir</a:t>
            </a:r>
            <a:r>
              <a:rPr lang="en-US" dirty="0">
                <a:solidFill>
                  <a:srgbClr val="000000"/>
                </a:solidFill>
                <a:latin typeface="Times New Roman" panose="02020603050405020304" charset="0"/>
              </a:rPr>
              <a:t>)</a:t>
            </a:r>
            <a:br>
              <a:rPr lang="en-US" dirty="0"/>
            </a:br>
            <a:br>
              <a:rPr lang="en-US" dirty="0"/>
            </a:br>
            <a:r>
              <a:rPr lang="en-US" dirty="0">
                <a:solidFill>
                  <a:srgbClr val="000000"/>
                </a:solidFill>
                <a:latin typeface="Times New Roman" panose="02020603050405020304" charset="0"/>
              </a:rPr>
              <a:t>include $(CLEAR_VARS)</a:t>
            </a:r>
            <a:br>
              <a:rPr lang="en-US" dirty="0"/>
            </a:br>
            <a:r>
              <a:rPr lang="en-US" dirty="0">
                <a:solidFill>
                  <a:srgbClr val="000000"/>
                </a:solidFill>
                <a:latin typeface="Times New Roman" panose="02020603050405020304" charset="0"/>
              </a:rPr>
              <a:t>LOCAL_MODULE := </a:t>
            </a:r>
            <a:r>
              <a:rPr lang="en-US" dirty="0" err="1">
                <a:solidFill>
                  <a:srgbClr val="000000"/>
                </a:solidFill>
                <a:latin typeface="Times New Roman" panose="02020603050405020304" charset="0"/>
              </a:rPr>
              <a:t>Wallpaperz</a:t>
            </a:r>
            <a:br>
              <a:rPr lang="en-US" dirty="0"/>
            </a:br>
            <a:r>
              <a:rPr lang="en-US" dirty="0">
                <a:solidFill>
                  <a:srgbClr val="000000"/>
                </a:solidFill>
                <a:latin typeface="Times New Roman" panose="02020603050405020304" charset="0"/>
              </a:rPr>
              <a:t>LOCAL_SRC_FILES := </a:t>
            </a:r>
            <a:r>
              <a:rPr lang="en-US" dirty="0" err="1">
                <a:solidFill>
                  <a:srgbClr val="000000"/>
                </a:solidFill>
                <a:latin typeface="Times New Roman" panose="02020603050405020304" charset="0"/>
              </a:rPr>
              <a:t>Wallpaperz.apk</a:t>
            </a:r>
            <a:br>
              <a:rPr lang="en-US" dirty="0"/>
            </a:br>
            <a:r>
              <a:rPr lang="en-US" dirty="0">
                <a:solidFill>
                  <a:srgbClr val="000000"/>
                </a:solidFill>
                <a:latin typeface="Times New Roman" panose="02020603050405020304" charset="0"/>
              </a:rPr>
              <a:t>LOCAL_MODULE_SUFFIX := .</a:t>
            </a:r>
            <a:r>
              <a:rPr lang="en-US" dirty="0" err="1">
                <a:solidFill>
                  <a:srgbClr val="000000"/>
                </a:solidFill>
                <a:latin typeface="Times New Roman" panose="02020603050405020304" charset="0"/>
              </a:rPr>
              <a:t>apk</a:t>
            </a:r>
            <a:br>
              <a:rPr lang="en-US" dirty="0"/>
            </a:br>
            <a:r>
              <a:rPr lang="en-US" dirty="0">
                <a:solidFill>
                  <a:srgbClr val="000000"/>
                </a:solidFill>
                <a:latin typeface="Times New Roman" panose="02020603050405020304" charset="0"/>
              </a:rPr>
              <a:t>LOCAL_MODULE_CLASS := APPS</a:t>
            </a:r>
            <a:br>
              <a:rPr lang="en-US" dirty="0"/>
            </a:br>
            <a:r>
              <a:rPr lang="en-US" dirty="0">
                <a:solidFill>
                  <a:srgbClr val="000000"/>
                </a:solidFill>
                <a:latin typeface="Times New Roman" panose="02020603050405020304" charset="0"/>
              </a:rPr>
              <a:t>LOCAL_CERTIFICATE := PRESIGNED</a:t>
            </a:r>
            <a:br>
              <a:rPr lang="en-US" dirty="0"/>
            </a:br>
            <a:r>
              <a:rPr lang="en-US" dirty="0">
                <a:solidFill>
                  <a:srgbClr val="000000"/>
                </a:solidFill>
                <a:latin typeface="Times New Roman" panose="02020603050405020304" charset="0"/>
              </a:rPr>
              <a:t>LOCAL_MODULE_PATH := $(TARGET_OUT)/app</a:t>
            </a:r>
            <a:br>
              <a:rPr lang="en-US" dirty="0"/>
            </a:br>
            <a:r>
              <a:rPr lang="en-US" dirty="0">
                <a:solidFill>
                  <a:srgbClr val="000000"/>
                </a:solidFill>
                <a:latin typeface="Times New Roman" panose="02020603050405020304" charset="0"/>
              </a:rPr>
              <a:t>include $(BUILD_PREBUILT)</a:t>
            </a:r>
            <a:br>
              <a:rPr lang="en-US" dirty="0"/>
            </a:br>
            <a:br>
              <a:rPr lang="en-US" dirty="0"/>
            </a:br>
            <a:br>
              <a:rPr lang="en-US" dirty="0"/>
            </a:br>
            <a:r>
              <a:rPr lang="en-US" dirty="0">
                <a:latin typeface="Times New Roman" panose="02020603050405020304" charset="0"/>
              </a:rPr>
              <a:t>--------------------------------------------------------</a:t>
            </a:r>
            <a:br>
              <a:rPr lang="en-US" dirty="0"/>
            </a:br>
            <a:r>
              <a:rPr lang="en-US" dirty="0">
                <a:solidFill>
                  <a:srgbClr val="000000"/>
                </a:solidFill>
                <a:latin typeface="Times New Roman" panose="02020603050405020304" charset="0"/>
              </a:rPr>
              <a:t>Then for device.mk I added the following:</a:t>
            </a:r>
            <a:br>
              <a:rPr lang="en-US" dirty="0"/>
            </a:br>
            <a:br>
              <a:rPr lang="en-US" dirty="0"/>
            </a:br>
            <a:br>
              <a:rPr lang="en-US" dirty="0"/>
            </a:br>
            <a:r>
              <a:rPr lang="en-US" dirty="0">
                <a:solidFill>
                  <a:srgbClr val="000000"/>
                </a:solidFill>
                <a:latin typeface="Times New Roman" panose="02020603050405020304" charset="0"/>
              </a:rPr>
              <a:t>PRODUCT_PACKAGES += \</a:t>
            </a:r>
            <a:br>
              <a:rPr lang="en-US" dirty="0"/>
            </a:br>
            <a:r>
              <a:rPr lang="en-US" dirty="0" err="1">
                <a:solidFill>
                  <a:srgbClr val="000000"/>
                </a:solidFill>
                <a:latin typeface="Times New Roman" panose="02020603050405020304"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192938</Words>
  <Application>WPS Presentation</Application>
  <PresentationFormat>Widescreen</PresentationFormat>
  <Paragraphs>5687</Paragraphs>
  <Slides>223</Slides>
  <Notes>2</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223</vt:i4>
      </vt:variant>
    </vt:vector>
  </HeadingPairs>
  <TitlesOfParts>
    <vt:vector size="258" baseType="lpstr">
      <vt:lpstr>Arial</vt:lpstr>
      <vt:lpstr>SimSun</vt:lpstr>
      <vt:lpstr>Wingdings</vt:lpstr>
      <vt:lpstr>Helvetica</vt:lpstr>
      <vt:lpstr>微软雅黑</vt:lpstr>
      <vt:lpstr>Verdana</vt:lpstr>
      <vt:lpstr>Arial Unicode MS</vt:lpstr>
      <vt:lpstr>Times New Roman</vt:lpstr>
      <vt:lpstr>Source Sans Pro</vt:lpstr>
      <vt:lpstr>Monaco</vt:lpstr>
      <vt:lpstr>Helvetica Neue</vt:lpstr>
      <vt:lpstr>Lucida Grande</vt:lpstr>
      <vt:lpstr>Gubbi</vt:lpstr>
      <vt:lpstr>Trebuchet MS</vt:lpstr>
      <vt:lpstr>Courier New</vt:lpstr>
      <vt:lpstr>Consolas</vt:lpstr>
      <vt:lpstr>Liberation Sans Narrow</vt:lpstr>
      <vt:lpstr>Microsoft JhengHei</vt:lpstr>
      <vt:lpstr>Sans Serif</vt:lpstr>
      <vt:lpstr>Open Sans</vt:lpstr>
      <vt:lpstr>SFMono-Regular</vt:lpstr>
      <vt:lpstr>-apple-system</vt:lpstr>
      <vt:lpstr>Noto Sans</vt:lpstr>
      <vt:lpstr>Inconsolata</vt:lpstr>
      <vt:lpstr>PingFang SC</vt:lpstr>
      <vt:lpstr>Calibri Light</vt:lpstr>
      <vt:lpstr>SimSun</vt:lpstr>
      <vt:lpstr>Droid Sans Fallback</vt:lpstr>
      <vt:lpstr>Calibri</vt:lpstr>
      <vt:lpstr>Arial Unicode MS</vt:lpstr>
      <vt:lpstr>SimSun</vt:lpstr>
      <vt:lpstr>MT Extra</vt:lpstr>
      <vt:lpstr>Abyssinica SIL</vt:lpstr>
      <vt:lpstr>PMingLiU</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Android CPU Isolation - 1</vt:lpstr>
      <vt:lpstr>Android CPU Isolation - 2</vt:lpstr>
      <vt:lpstr>Android CPU Isolation - 3</vt:lpstr>
      <vt:lpstr>Android 开发中常见 Crash 的情况 - 1</vt:lpstr>
      <vt:lpstr>Android 开发中常见 Crash 的情况 - 2</vt:lpstr>
      <vt:lpstr>Android 开发中常见 Crash 的情况 - 3</vt:lpstr>
      <vt:lpstr>Intel Celadon Build</vt:lpstr>
      <vt:lpstr>Android Security Features</vt:lpstr>
      <vt:lpstr>Android Security Features</vt:lpstr>
      <vt:lpstr>Android Security Features</vt:lpstr>
      <vt:lpstr>Android Mesa Stack Enabling in 1A Master</vt:lpstr>
      <vt:lpstr>Android KVM Boot</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710</cp:revision>
  <dcterms:created xsi:type="dcterms:W3CDTF">2019-09-30T08:09:57Z</dcterms:created>
  <dcterms:modified xsi:type="dcterms:W3CDTF">2019-09-30T08:09:57Z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1033-11.1.0.8865</vt:lpwstr>
  </property>
</Properties>
</file>